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9144000" cy="5143500" type="screen16x9"/>
  <p:notesSz cx="9144000" cy="5143500"/>
  <p:embeddedFontLst>
    <p:embeddedFont>
      <p:font typeface="Barlow" panose="00000500000000000000" pitchFamily="2" charset="0"/>
      <p:regular r:id="rId8"/>
      <p:bold r:id="rId9"/>
      <p:italic r:id="rId10"/>
      <p:boldItalic r:id="rId11"/>
    </p:embeddedFont>
    <p:embeddedFont>
      <p:font typeface="QLWCTF+Barlow SemiBold" panose="020B0604020202020204" charset="0"/>
      <p:regular r:id="rId12"/>
      <p:bold r:id="rId13"/>
    </p:embeddedFont>
    <p:embeddedFont>
      <p:font typeface="Segoe UI" panose="020B0502040204020203" pitchFamily="34" charset="0"/>
      <p:regular r:id="rId14"/>
      <p:bold r:id="rId15"/>
      <p:italic r:id="rId16"/>
      <p:boldItalic r:id="rId17"/>
    </p:embeddedFont>
  </p:embeddedFontLst>
  <p:custDataLst>
    <p:tags r:id="rId1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BE74D4-277F-7E46-673F-994DC288622A}" name="Manishkumar pargi" initials="Mp" userId="S::manishkumar.pargi@angelone.in::920ff756-3138-4df9-b9dd-dabc26aea0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0661F-2ED4-856A-A329-212AD5D13E6B}" v="250" dt="2026-07-09T03:30:24.026"/>
    <p1510:client id="{2C101710-1AE4-9925-B25F-6CC82C608C68}" v="550" dt="2026-07-07T18:21:51"/>
    <p1510:client id="{2D1B4E59-6E17-44E4-0394-01F7F892CEA9}" v="66" dt="2026-07-08T03:25:40.606"/>
    <p1510:client id="{AFF89E8E-71EA-8E8E-F638-6950C2296CD8}" v="378" dt="2026-07-08T18:38:08.7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–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microsoft.com/office/2016/11/relationships/changesInfo" Target="changesInfos/changesInfo1.xml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ishkumar pargi" userId="S::manishkumar.pargi@angelone.in::920ff756-3138-4df9-b9dd-dabc26aea05b" providerId="AD" clId="Web-{4F39C9D4-16B6-A538-9800-A569B91AFE6F}"/>
    <pc:docChg chg="modSld">
      <pc:chgData name="Manishkumar pargi" userId="S::manishkumar.pargi@angelone.in::920ff756-3138-4df9-b9dd-dabc26aea05b" providerId="AD" clId="Web-{4F39C9D4-16B6-A538-9800-A569B91AFE6F}" dt="2026-06-14T14:57:16.560" v="450"/>
      <pc:docMkLst>
        <pc:docMk/>
      </pc:docMkLst>
      <pc:sldChg chg="addSp delSp modSp">
        <pc:chgData name="Manishkumar pargi" userId="S::manishkumar.pargi@angelone.in::920ff756-3138-4df9-b9dd-dabc26aea05b" providerId="AD" clId="Web-{4F39C9D4-16B6-A538-9800-A569B91AFE6F}" dt="2026-06-14T14:55:22.010" v="436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4F39C9D4-16B6-A538-9800-A569B91AFE6F}" dt="2026-06-14T13:42:51.020" v="2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4F39C9D4-16B6-A538-9800-A569B91AFE6F}" dt="2026-06-14T14:01:56.546" v="407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4F39C9D4-16B6-A538-9800-A569B91AFE6F}" dt="2026-06-14T14:03:22.910" v="413" actId="20577"/>
          <ac:spMkLst>
            <pc:docMk/>
            <pc:sldMk cId="0" sldId="256"/>
            <ac:spMk id="40" creationId="{4C0DED06-F30A-3D64-FC90-E39A4DF49A38}"/>
          </ac:spMkLst>
        </pc:spChg>
      </pc:sldChg>
      <pc:sldChg chg="modSp">
        <pc:chgData name="Manishkumar pargi" userId="S::manishkumar.pargi@angelone.in::920ff756-3138-4df9-b9dd-dabc26aea05b" providerId="AD" clId="Web-{4F39C9D4-16B6-A538-9800-A569B91AFE6F}" dt="2026-06-14T13:57:40.313" v="380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4F39C9D4-16B6-A538-9800-A569B91AFE6F}" dt="2026-06-14T13:43:07.505" v="4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4F39C9D4-16B6-A538-9800-A569B91AFE6F}" dt="2026-06-14T13:57:40.313" v="380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addSp delSp modSp">
        <pc:chgData name="Manishkumar pargi" userId="S::manishkumar.pargi@angelone.in::920ff756-3138-4df9-b9dd-dabc26aea05b" providerId="AD" clId="Web-{4F39C9D4-16B6-A538-9800-A569B91AFE6F}" dt="2026-06-14T14:57:16.560" v="450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4F39C9D4-16B6-A538-9800-A569B91AFE6F}" dt="2026-06-14T13:42:58.145" v="3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4F39C9D4-16B6-A538-9800-A569B91AFE6F}" dt="2026-06-14T14:03:48.738" v="418" actId="20577"/>
          <ac:spMkLst>
            <pc:docMk/>
            <pc:sldMk cId="1540114907" sldId="262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4F39C9D4-16B6-A538-9800-A569B91AFE6F}" dt="2026-06-14T13:58:24.109" v="388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4F39C9D4-16B6-A538-9800-A569B91AFE6F}" dt="2026-06-14T13:59:04.781" v="396" actId="20577"/>
          <ac:spMkLst>
            <pc:docMk/>
            <pc:sldMk cId="1540114907" sldId="262"/>
            <ac:spMk id="40" creationId="{4C0DED06-F30A-3D64-FC90-E39A4DF49A38}"/>
          </ac:spMkLst>
        </pc:spChg>
      </pc:sldChg>
    </pc:docChg>
  </pc:docChgLst>
  <pc:docChgLst>
    <pc:chgData name="Manishkumar pargi" userId="S::manishkumar.pargi@angelone.in::920ff756-3138-4df9-b9dd-dabc26aea05b" providerId="AD" clId="Web-{CA896735-5DAF-A0F5-4FD0-E5AC65A2E743}"/>
    <pc:docChg chg="modSld">
      <pc:chgData name="Manishkumar pargi" userId="S::manishkumar.pargi@angelone.in::920ff756-3138-4df9-b9dd-dabc26aea05b" providerId="AD" clId="Web-{CA896735-5DAF-A0F5-4FD0-E5AC65A2E743}" dt="2026-06-16T02:06:39.898" v="539"/>
      <pc:docMkLst>
        <pc:docMk/>
      </pc:docMkLst>
      <pc:sldChg chg="addSp delSp modSp">
        <pc:chgData name="Manishkumar pargi" userId="S::manishkumar.pargi@angelone.in::920ff756-3138-4df9-b9dd-dabc26aea05b" providerId="AD" clId="Web-{CA896735-5DAF-A0F5-4FD0-E5AC65A2E743}" dt="2026-06-16T02:06:39.898" v="539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CA896735-5DAF-A0F5-4FD0-E5AC65A2E743}" dt="2026-06-16T01:12:10.529" v="0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37:01.125" v="486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38:01.220" v="494" actId="20577"/>
          <ac:spMkLst>
            <pc:docMk/>
            <pc:sldMk cId="0" sldId="256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49:05.760" v="511"/>
          <ac:spMkLst>
            <pc:docMk/>
            <pc:sldMk cId="0" sldId="256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47:15.696" v="508"/>
          <ac:spMkLst>
            <pc:docMk/>
            <pc:sldMk cId="0" sldId="256"/>
            <ac:spMk id="42" creationId="{53FBF402-4FA4-637C-D886-B9CC0CECF304}"/>
          </ac:spMkLst>
        </pc:spChg>
      </pc:sldChg>
      <pc:sldChg chg="modSp">
        <pc:chgData name="Manishkumar pargi" userId="S::manishkumar.pargi@angelone.in::920ff756-3138-4df9-b9dd-dabc26aea05b" providerId="AD" clId="Web-{CA896735-5DAF-A0F5-4FD0-E5AC65A2E743}" dt="2026-06-16T01:49:57.213" v="523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CA896735-5DAF-A0F5-4FD0-E5AC65A2E743}" dt="2026-06-16T01:12:23.498" v="2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CA896735-5DAF-A0F5-4FD0-E5AC65A2E743}" dt="2026-06-16T01:49:57.213" v="523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modSp">
        <pc:chgData name="Manishkumar pargi" userId="S::manishkumar.pargi@angelone.in::920ff756-3138-4df9-b9dd-dabc26aea05b" providerId="AD" clId="Web-{CA896735-5DAF-A0F5-4FD0-E5AC65A2E743}" dt="2026-06-16T01:43:26.365" v="505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CA896735-5DAF-A0F5-4FD0-E5AC65A2E743}" dt="2026-06-16T01:12:17.326" v="1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35:40.437" v="472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36:06.828" v="476" actId="20577"/>
          <ac:spMkLst>
            <pc:docMk/>
            <pc:sldMk cId="1540114907" sldId="262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42:38.692" v="500" actId="20577"/>
          <ac:spMkLst>
            <pc:docMk/>
            <pc:sldMk cId="1540114907" sldId="262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CA896735-5DAF-A0F5-4FD0-E5AC65A2E743}" dt="2026-06-16T01:43:26.365" v="505" actId="20577"/>
          <ac:spMkLst>
            <pc:docMk/>
            <pc:sldMk cId="1540114907" sldId="262"/>
            <ac:spMk id="42" creationId="{53FBF402-4FA4-637C-D886-B9CC0CECF304}"/>
          </ac:spMkLst>
        </pc:spChg>
      </pc:sldChg>
    </pc:docChg>
  </pc:docChgLst>
  <pc:docChgLst>
    <pc:chgData name="Manishkumar pargi" userId="S::manishkumar.pargi@angelone.in::920ff756-3138-4df9-b9dd-dabc26aea05b" providerId="AD" clId="Web-{38A13BDB-0926-4879-E0C9-E67DE853EB97}"/>
    <pc:docChg chg="modSld">
      <pc:chgData name="Manishkumar pargi" userId="S::manishkumar.pargi@angelone.in::920ff756-3138-4df9-b9dd-dabc26aea05b" providerId="AD" clId="Web-{38A13BDB-0926-4879-E0C9-E67DE853EB97}" dt="2026-06-16T02:17:10.839" v="5"/>
      <pc:docMkLst>
        <pc:docMk/>
      </pc:docMkLst>
      <pc:sldChg chg="modSp">
        <pc:chgData name="Manishkumar pargi" userId="S::manishkumar.pargi@angelone.in::920ff756-3138-4df9-b9dd-dabc26aea05b" providerId="AD" clId="Web-{38A13BDB-0926-4879-E0C9-E67DE853EB97}" dt="2026-06-16T02:17:10.839" v="5"/>
        <pc:sldMkLst>
          <pc:docMk/>
          <pc:sldMk cId="0" sldId="258"/>
        </pc:sldMkLst>
        <pc:graphicFrameChg chg="mod modGraphic">
          <ac:chgData name="Manishkumar pargi" userId="S::manishkumar.pargi@angelone.in::920ff756-3138-4df9-b9dd-dabc26aea05b" providerId="AD" clId="Web-{38A13BDB-0926-4879-E0C9-E67DE853EB97}" dt="2026-06-16T02:17:10.839" v="5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</pc:docChg>
  </pc:docChgLst>
  <pc:docChgLst>
    <pc:chgData name="Manishkumar pargi" userId="S::manishkumar.pargi@angelone.in::920ff756-3138-4df9-b9dd-dabc26aea05b" providerId="AD" clId="Web-{720FCF98-C750-E881-9484-D45439B4608C}"/>
    <pc:docChg chg="modSld">
      <pc:chgData name="Manishkumar pargi" userId="S::manishkumar.pargi@angelone.in::920ff756-3138-4df9-b9dd-dabc26aea05b" providerId="AD" clId="Web-{720FCF98-C750-E881-9484-D45439B4608C}" dt="2026-07-07T02:20:21.095" v="317"/>
      <pc:docMkLst>
        <pc:docMk/>
      </pc:docMkLst>
      <pc:sldChg chg="modSp">
        <pc:chgData name="Manishkumar pargi" userId="S::manishkumar.pargi@angelone.in::920ff756-3138-4df9-b9dd-dabc26aea05b" providerId="AD" clId="Web-{720FCF98-C750-E881-9484-D45439B4608C}" dt="2026-07-07T01:47:07.078" v="2" actId="20577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720FCF98-C750-E881-9484-D45439B4608C}" dt="2026-07-07T01:47:07.078" v="2" actId="20577"/>
          <ac:spMkLst>
            <pc:docMk/>
            <pc:sldMk cId="0" sldId="256"/>
            <ac:spMk id="29" creationId="{E8AE8815-0F8B-C118-4177-54507A801049}"/>
          </ac:spMkLst>
        </pc:spChg>
      </pc:sldChg>
      <pc:sldChg chg="modSp">
        <pc:chgData name="Manishkumar pargi" userId="S::manishkumar.pargi@angelone.in::920ff756-3138-4df9-b9dd-dabc26aea05b" providerId="AD" clId="Web-{720FCF98-C750-E881-9484-D45439B4608C}" dt="2026-07-07T02:20:21.095" v="317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720FCF98-C750-E881-9484-D45439B4608C}" dt="2026-07-07T01:47:30.453" v="8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720FCF98-C750-E881-9484-D45439B4608C}" dt="2026-07-07T02:20:21.095" v="317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modSp">
        <pc:chgData name="Manishkumar pargi" userId="S::manishkumar.pargi@angelone.in::920ff756-3138-4df9-b9dd-dabc26aea05b" providerId="AD" clId="Web-{720FCF98-C750-E881-9484-D45439B4608C}" dt="2026-07-07T02:18:28.483" v="295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720FCF98-C750-E881-9484-D45439B4608C}" dt="2026-07-07T01:47:19.375" v="5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720FCF98-C750-E881-9484-D45439B4608C}" dt="2026-07-07T02:18:28.483" v="295" actId="20577"/>
          <ac:spMkLst>
            <pc:docMk/>
            <pc:sldMk cId="1540114907" sldId="262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720FCF98-C750-E881-9484-D45439B4608C}" dt="2026-07-07T02:17:43.212" v="291" actId="20577"/>
          <ac:spMkLst>
            <pc:docMk/>
            <pc:sldMk cId="1540114907" sldId="262"/>
            <ac:spMk id="38" creationId="{115148C8-5A49-D1BA-770F-3A38AC90F9FE}"/>
          </ac:spMkLst>
        </pc:spChg>
        <pc:spChg chg="mod">
          <ac:chgData name="Manishkumar pargi" userId="S::manishkumar.pargi@angelone.in::920ff756-3138-4df9-b9dd-dabc26aea05b" providerId="AD" clId="Web-{720FCF98-C750-E881-9484-D45439B4608C}" dt="2026-07-07T01:59:12.602" v="286" actId="20577"/>
          <ac:spMkLst>
            <pc:docMk/>
            <pc:sldMk cId="1540114907" sldId="262"/>
            <ac:spMk id="39" creationId="{9ADB13F7-BE87-CB21-8AF0-B5AA3F282C74}"/>
          </ac:spMkLst>
        </pc:spChg>
      </pc:sldChg>
    </pc:docChg>
  </pc:docChgLst>
  <pc:docChgLst>
    <pc:chgData name="Manishkumar pargi" userId="S::manishkumar.pargi@angelone.in::920ff756-3138-4df9-b9dd-dabc26aea05b" providerId="AD" clId="Web-{FB6402A6-1830-88DA-D28B-F30AC0468D1B}"/>
    <pc:docChg chg="modSld">
      <pc:chgData name="Manishkumar pargi" userId="S::manishkumar.pargi@angelone.in::920ff756-3138-4df9-b9dd-dabc26aea05b" providerId="AD" clId="Web-{FB6402A6-1830-88DA-D28B-F30AC0468D1B}" dt="2026-06-12T02:57:55.556" v="589" actId="20577"/>
      <pc:docMkLst>
        <pc:docMk/>
      </pc:docMkLst>
      <pc:sldChg chg="modSp">
        <pc:chgData name="Manishkumar pargi" userId="S::manishkumar.pargi@angelone.in::920ff756-3138-4df9-b9dd-dabc26aea05b" providerId="AD" clId="Web-{FB6402A6-1830-88DA-D28B-F30AC0468D1B}" dt="2026-06-12T02:53:20.756" v="579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FB6402A6-1830-88DA-D28B-F30AC0468D1B}" dt="2026-06-12T02:43:37.102" v="540"/>
          <ac:spMkLst>
            <pc:docMk/>
            <pc:sldMk cId="0" sldId="256"/>
            <ac:spMk id="12" creationId="{D6FAEEDA-00A7-253A-B515-5896D501C05C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4:07.680" v="544" actId="688"/>
          <ac:spMkLst>
            <pc:docMk/>
            <pc:sldMk cId="0" sldId="256"/>
            <ac:spMk id="21" creationId="{45925476-7A1B-9E9B-EA6A-13787AFBEE6E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5:13.994" v="547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6:32.251" v="562" actId="20577"/>
          <ac:spMkLst>
            <pc:docMk/>
            <pc:sldMk cId="0" sldId="256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0:35.786" v="508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51:44.068" v="575"/>
          <ac:spMkLst>
            <pc:docMk/>
            <pc:sldMk cId="0" sldId="256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53:20.756" v="579"/>
          <ac:spMkLst>
            <pc:docMk/>
            <pc:sldMk cId="0" sldId="256"/>
            <ac:spMk id="42" creationId="{53FBF402-4FA4-637C-D886-B9CC0CECF304}"/>
          </ac:spMkLst>
        </pc:spChg>
      </pc:sldChg>
      <pc:sldChg chg="modSp">
        <pc:chgData name="Manishkumar pargi" userId="S::manishkumar.pargi@angelone.in::920ff756-3138-4df9-b9dd-dabc26aea05b" providerId="AD" clId="Web-{FB6402A6-1830-88DA-D28B-F30AC0468D1B}" dt="2026-06-12T02:46:01.291" v="552" actId="20577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FB6402A6-1830-88DA-D28B-F30AC0468D1B}" dt="2026-06-12T02:46:01.291" v="552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FB6402A6-1830-88DA-D28B-F30AC0468D1B}" dt="2026-06-12T02:34:10.417" v="489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modSp">
        <pc:chgData name="Manishkumar pargi" userId="S::manishkumar.pargi@angelone.in::920ff756-3138-4df9-b9dd-dabc26aea05b" providerId="AD" clId="Web-{FB6402A6-1830-88DA-D28B-F30AC0468D1B}" dt="2026-06-12T02:57:55.556" v="589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FB6402A6-1830-88DA-D28B-F30AC0468D1B}" dt="2026-06-12T02:43:25.070" v="538"/>
          <ac:spMkLst>
            <pc:docMk/>
            <pc:sldMk cId="1540114907" sldId="262"/>
            <ac:spMk id="9" creationId="{597AD36E-7C42-461F-C3D9-23A5ADC5F346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5:21.244" v="548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7:17.470" v="571" actId="20577"/>
          <ac:spMkLst>
            <pc:docMk/>
            <pc:sldMk cId="1540114907" sldId="262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3:06.882" v="536" actId="20577"/>
          <ac:spMkLst>
            <pc:docMk/>
            <pc:sldMk cId="1540114907" sldId="262"/>
            <ac:spMk id="38" creationId="{115148C8-5A49-D1BA-770F-3A38AC90F9FE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1:36.772" v="515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42:25.601" v="524" actId="20577"/>
          <ac:spMkLst>
            <pc:docMk/>
            <pc:sldMk cId="1540114907" sldId="262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57:55.556" v="589" actId="20577"/>
          <ac:spMkLst>
            <pc:docMk/>
            <pc:sldMk cId="1540114907" sldId="262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FB6402A6-1830-88DA-D28B-F30AC0468D1B}" dt="2026-06-12T02:56:36.696" v="584" actId="20577"/>
          <ac:spMkLst>
            <pc:docMk/>
            <pc:sldMk cId="1540114907" sldId="262"/>
            <ac:spMk id="42" creationId="{53FBF402-4FA4-637C-D886-B9CC0CECF304}"/>
          </ac:spMkLst>
        </pc:spChg>
      </pc:sldChg>
    </pc:docChg>
  </pc:docChgLst>
  <pc:docChgLst>
    <pc:chgData name="Manishkumar pargi" userId="S::manishkumar.pargi@angelone.in::920ff756-3138-4df9-b9dd-dabc26aea05b" providerId="AD" clId="Web-{2C101710-1AE4-9925-B25F-6CC82C608C68}"/>
    <pc:docChg chg="modSld">
      <pc:chgData name="Manishkumar pargi" userId="S::manishkumar.pargi@angelone.in::920ff756-3138-4df9-b9dd-dabc26aea05b" providerId="AD" clId="Web-{2C101710-1AE4-9925-B25F-6CC82C608C68}" dt="2026-07-07T18:21:48.484" v="470" actId="20577"/>
      <pc:docMkLst>
        <pc:docMk/>
      </pc:docMkLst>
      <pc:sldChg chg="addSp delSp modSp">
        <pc:chgData name="Manishkumar pargi" userId="S::manishkumar.pargi@angelone.in::920ff756-3138-4df9-b9dd-dabc26aea05b" providerId="AD" clId="Web-{2C101710-1AE4-9925-B25F-6CC82C608C68}" dt="2026-07-07T18:21:48.484" v="470" actId="20577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2C101710-1AE4-9925-B25F-6CC82C608C68}" dt="2026-07-07T17:47:49.641" v="25" actId="688"/>
          <ac:spMkLst>
            <pc:docMk/>
            <pc:sldMk cId="0" sldId="256"/>
            <ac:spMk id="2" creationId="{5047EE1C-AE1E-8D6C-43BF-43B44AE7A0FB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6:06.047" v="7"/>
          <ac:spMkLst>
            <pc:docMk/>
            <pc:sldMk cId="0" sldId="256"/>
            <ac:spMk id="7" creationId="{636D5E64-0A27-8B92-FB49-5612CC4C07F2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8:08.032" v="28"/>
          <ac:spMkLst>
            <pc:docMk/>
            <pc:sldMk cId="0" sldId="256"/>
            <ac:spMk id="12" creationId="{D6FAEEDA-00A7-253A-B515-5896D501C05C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8:30.064" v="33" actId="20577"/>
          <ac:spMkLst>
            <pc:docMk/>
            <pc:sldMk cId="0" sldId="256"/>
            <ac:spMk id="14" creationId="{74C5D3C6-5498-22C1-B380-EB45A12F20C0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6:16.641" v="9"/>
          <ac:spMkLst>
            <pc:docMk/>
            <pc:sldMk cId="0" sldId="256"/>
            <ac:spMk id="21" creationId="{45925476-7A1B-9E9B-EA6A-13787AFBEE6E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5:55.921" v="5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9:35.752" v="57" actId="20577"/>
          <ac:spMkLst>
            <pc:docMk/>
            <pc:sldMk cId="0" sldId="256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8:18.470" v="31" actId="20577"/>
          <ac:spMkLst>
            <pc:docMk/>
            <pc:sldMk cId="0" sldId="256"/>
            <ac:spMk id="37" creationId="{A1133DF0-4FD1-AD20-2A90-6C575CA7B61F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8:21:10.515" v="464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8:21:48.484" v="470" actId="20577"/>
          <ac:spMkLst>
            <pc:docMk/>
            <pc:sldMk cId="0" sldId="256"/>
            <ac:spMk id="40" creationId="{4C0DED06-F30A-3D64-FC90-E39A4DF49A38}"/>
          </ac:spMkLst>
        </pc:spChg>
      </pc:sldChg>
      <pc:sldChg chg="modSp">
        <pc:chgData name="Manishkumar pargi" userId="S::manishkumar.pargi@angelone.in::920ff756-3138-4df9-b9dd-dabc26aea05b" providerId="AD" clId="Web-{2C101710-1AE4-9925-B25F-6CC82C608C68}" dt="2026-07-07T18:15:47.250" v="447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2C101710-1AE4-9925-B25F-6CC82C608C68}" dt="2026-07-07T17:45:35.968" v="2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2C101710-1AE4-9925-B25F-6CC82C608C68}" dt="2026-07-07T18:15:47.250" v="447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addSp delSp modSp">
        <pc:chgData name="Manishkumar pargi" userId="S::manishkumar.pargi@angelone.in::920ff756-3138-4df9-b9dd-dabc26aea05b" providerId="AD" clId="Web-{2C101710-1AE4-9925-B25F-6CC82C608C68}" dt="2026-07-07T18:20:35.281" v="458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2C101710-1AE4-9925-B25F-6CC82C608C68}" dt="2026-07-07T17:47:25.422" v="21"/>
          <ac:spMkLst>
            <pc:docMk/>
            <pc:sldMk cId="1540114907" sldId="262"/>
            <ac:spMk id="3" creationId="{A7512F50-C12B-6CB3-9236-03A8D0A23615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7:04.344" v="17"/>
          <ac:spMkLst>
            <pc:docMk/>
            <pc:sldMk cId="1540114907" sldId="262"/>
            <ac:spMk id="7" creationId="{B40DA700-7B82-9191-E5E4-AACC506FFACD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7:17.813" v="19"/>
          <ac:spMkLst>
            <pc:docMk/>
            <pc:sldMk cId="1540114907" sldId="262"/>
            <ac:spMk id="9" creationId="{597AD36E-7C42-461F-C3D9-23A5ADC5F346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6:42.344" v="13" actId="688"/>
          <ac:spMkLst>
            <pc:docMk/>
            <pc:sldMk cId="1540114907" sldId="262"/>
            <ac:spMk id="11" creationId="{E705B206-42B0-DD40-6E89-C7427A4262BA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6:54.906" v="15"/>
          <ac:spMkLst>
            <pc:docMk/>
            <pc:sldMk cId="1540114907" sldId="262"/>
            <ac:spMk id="12" creationId="{1E3F2B53-556A-5D06-1E81-0288C6E8601E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5:42.515" v="3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9:19.955" v="48" actId="20577"/>
          <ac:spMkLst>
            <pc:docMk/>
            <pc:sldMk cId="1540114907" sldId="262"/>
            <ac:spMk id="30" creationId="{2C241A88-7501-2C57-44FB-73456B2389DE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8:41.470" v="35" actId="20577"/>
          <ac:spMkLst>
            <pc:docMk/>
            <pc:sldMk cId="1540114907" sldId="262"/>
            <ac:spMk id="37" creationId="{A1133DF0-4FD1-AD20-2A90-6C575CA7B61F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7:49:04.298" v="38" actId="20577"/>
          <ac:spMkLst>
            <pc:docMk/>
            <pc:sldMk cId="1540114907" sldId="262"/>
            <ac:spMk id="38" creationId="{115148C8-5A49-D1BA-770F-3A38AC90F9FE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8:20:11.312" v="453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2C101710-1AE4-9925-B25F-6CC82C608C68}" dt="2026-07-07T18:20:35.281" v="458" actId="20577"/>
          <ac:spMkLst>
            <pc:docMk/>
            <pc:sldMk cId="1540114907" sldId="262"/>
            <ac:spMk id="40" creationId="{4C0DED06-F30A-3D64-FC90-E39A4DF49A38}"/>
          </ac:spMkLst>
        </pc:spChg>
      </pc:sldChg>
    </pc:docChg>
  </pc:docChgLst>
  <pc:docChgLst>
    <pc:chgData name="Manishkumar pargi" userId="S::manishkumar.pargi@angelone.in::920ff756-3138-4df9-b9dd-dabc26aea05b" providerId="AD" clId="Web-{1760661F-2ED4-856A-A329-212AD5D13E6B}"/>
    <pc:docChg chg="modSld">
      <pc:chgData name="Manishkumar pargi" userId="S::manishkumar.pargi@angelone.in::920ff756-3138-4df9-b9dd-dabc26aea05b" providerId="AD" clId="Web-{1760661F-2ED4-856A-A329-212AD5D13E6B}" dt="2026-07-09T03:30:24.026" v="243"/>
      <pc:docMkLst>
        <pc:docMk/>
      </pc:docMkLst>
      <pc:sldChg chg="modSp">
        <pc:chgData name="Manishkumar pargi" userId="S::manishkumar.pargi@angelone.in::920ff756-3138-4df9-b9dd-dabc26aea05b" providerId="AD" clId="Web-{1760661F-2ED4-856A-A329-212AD5D13E6B}" dt="2026-07-09T03:30:24.026" v="243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1760661F-2ED4-856A-A329-212AD5D13E6B}" dt="2026-07-09T03:30:24.026" v="243"/>
          <ac:spMkLst>
            <pc:docMk/>
            <pc:sldMk cId="0" sldId="256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1760661F-2ED4-856A-A329-212AD5D13E6B}" dt="2026-07-09T03:28:09.617" v="236"/>
          <ac:spMkLst>
            <pc:docMk/>
            <pc:sldMk cId="0" sldId="256"/>
            <ac:spMk id="42" creationId="{53FBF402-4FA4-637C-D886-B9CC0CECF304}"/>
          </ac:spMkLst>
        </pc:spChg>
      </pc:sldChg>
      <pc:sldChg chg="modSp">
        <pc:chgData name="Manishkumar pargi" userId="S::manishkumar.pargi@angelone.in::920ff756-3138-4df9-b9dd-dabc26aea05b" providerId="AD" clId="Web-{1760661F-2ED4-856A-A329-212AD5D13E6B}" dt="2026-07-09T03:19:30.499" v="233"/>
        <pc:sldMkLst>
          <pc:docMk/>
          <pc:sldMk cId="0" sldId="258"/>
        </pc:sldMkLst>
        <pc:graphicFrameChg chg="mod modGraphic">
          <ac:chgData name="Manishkumar pargi" userId="S::manishkumar.pargi@angelone.in::920ff756-3138-4df9-b9dd-dabc26aea05b" providerId="AD" clId="Web-{1760661F-2ED4-856A-A329-212AD5D13E6B}" dt="2026-07-09T03:19:30.499" v="233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</pc:docChg>
  </pc:docChgLst>
  <pc:docChgLst>
    <pc:chgData name="Manishkumar pargi" userId="S::manishkumar.pargi@angelone.in::920ff756-3138-4df9-b9dd-dabc26aea05b" providerId="AD" clId="Web-{1DC901BD-C457-35D0-6C46-73B5984D44D9}"/>
    <pc:docChg chg="modSld">
      <pc:chgData name="Manishkumar pargi" userId="S::manishkumar.pargi@angelone.in::920ff756-3138-4df9-b9dd-dabc26aea05b" providerId="AD" clId="Web-{1DC901BD-C457-35D0-6C46-73B5984D44D9}" dt="2026-06-19T02:30:36.016" v="481"/>
      <pc:docMkLst>
        <pc:docMk/>
      </pc:docMkLst>
      <pc:sldChg chg="addSp delSp modSp">
        <pc:chgData name="Manishkumar pargi" userId="S::manishkumar.pargi@angelone.in::920ff756-3138-4df9-b9dd-dabc26aea05b" providerId="AD" clId="Web-{1DC901BD-C457-35D0-6C46-73B5984D44D9}" dt="2026-06-19T02:30:36.016" v="481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1DC901BD-C457-35D0-6C46-73B5984D44D9}" dt="2026-06-19T01:49:30.604" v="30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10:42.578" v="447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11:44.723" v="457" actId="20577"/>
          <ac:spMkLst>
            <pc:docMk/>
            <pc:sldMk cId="0" sldId="256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30:36.016" v="481"/>
          <ac:spMkLst>
            <pc:docMk/>
            <pc:sldMk cId="0" sldId="256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29:04.884" v="476" actId="20577"/>
          <ac:spMkLst>
            <pc:docMk/>
            <pc:sldMk cId="0" sldId="256"/>
            <ac:spMk id="42" creationId="{53FBF402-4FA4-637C-D886-B9CC0CECF304}"/>
          </ac:spMkLst>
        </pc:spChg>
      </pc:sldChg>
      <pc:sldChg chg="modSp">
        <pc:chgData name="Manishkumar pargi" userId="S::manishkumar.pargi@angelone.in::920ff756-3138-4df9-b9dd-dabc26aea05b" providerId="AD" clId="Web-{1DC901BD-C457-35D0-6C46-73B5984D44D9}" dt="2026-06-19T02:08:06.325" v="421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1DC901BD-C457-35D0-6C46-73B5984D44D9}" dt="2026-06-19T01:54:22.856" v="33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1DC901BD-C457-35D0-6C46-73B5984D44D9}" dt="2026-06-19T02:08:06.325" v="421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addSp delSp modSp">
        <pc:chgData name="Manishkumar pargi" userId="S::manishkumar.pargi@angelone.in::920ff756-3138-4df9-b9dd-dabc26aea05b" providerId="AD" clId="Web-{1DC901BD-C457-35D0-6C46-73B5984D44D9}" dt="2026-06-19T02:27:10.114" v="471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1DC901BD-C457-35D0-6C46-73B5984D44D9}" dt="2026-06-19T01:49:37.870" v="31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12:06.287" v="460" actId="20577"/>
          <ac:spMkLst>
            <pc:docMk/>
            <pc:sldMk cId="1540114907" sldId="262"/>
            <ac:spMk id="30" creationId="{2C241A88-7501-2C57-44FB-73456B2389DE}"/>
          </ac:spMkLst>
        </pc:spChg>
        <pc:spChg chg="add del mod">
          <ac:chgData name="Manishkumar pargi" userId="S::manishkumar.pargi@angelone.in::920ff756-3138-4df9-b9dd-dabc26aea05b" providerId="AD" clId="Web-{1DC901BD-C457-35D0-6C46-73B5984D44D9}" dt="2026-06-19T02:09:03.560" v="430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09:47.108" v="441" actId="20577"/>
          <ac:spMkLst>
            <pc:docMk/>
            <pc:sldMk cId="1540114907" sldId="262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27:10.114" v="471" actId="20577"/>
          <ac:spMkLst>
            <pc:docMk/>
            <pc:sldMk cId="1540114907" sldId="262"/>
            <ac:spMk id="41" creationId="{AA6A9616-CD66-6AEF-ACEE-E4B763F45F01}"/>
          </ac:spMkLst>
        </pc:spChg>
        <pc:spChg chg="mod">
          <ac:chgData name="Manishkumar pargi" userId="S::manishkumar.pargi@angelone.in::920ff756-3138-4df9-b9dd-dabc26aea05b" providerId="AD" clId="Web-{1DC901BD-C457-35D0-6C46-73B5984D44D9}" dt="2026-06-19T02:25:03.347" v="465" actId="20577"/>
          <ac:spMkLst>
            <pc:docMk/>
            <pc:sldMk cId="1540114907" sldId="262"/>
            <ac:spMk id="42" creationId="{53FBF402-4FA4-637C-D886-B9CC0CECF304}"/>
          </ac:spMkLst>
        </pc:spChg>
      </pc:sldChg>
    </pc:docChg>
  </pc:docChgLst>
  <pc:docChgLst>
    <pc:chgData name="Manishkumar pargi" userId="S::manishkumar.pargi@angelone.in::920ff756-3138-4df9-b9dd-dabc26aea05b" providerId="AD" clId="Web-{39A75B5F-CE54-6C5F-2B8D-8FBFA44BAB37}"/>
    <pc:docChg chg="modSld">
      <pc:chgData name="Manishkumar pargi" userId="S::manishkumar.pargi@angelone.in::920ff756-3138-4df9-b9dd-dabc26aea05b" providerId="AD" clId="Web-{39A75B5F-CE54-6C5F-2B8D-8FBFA44BAB37}" dt="2026-06-24T18:34:08.080" v="447" actId="20577"/>
      <pc:docMkLst>
        <pc:docMk/>
      </pc:docMkLst>
      <pc:sldChg chg="addSp delSp modSp">
        <pc:chgData name="Manishkumar pargi" userId="S::manishkumar.pargi@angelone.in::920ff756-3138-4df9-b9dd-dabc26aea05b" providerId="AD" clId="Web-{39A75B5F-CE54-6C5F-2B8D-8FBFA44BAB37}" dt="2026-06-24T18:34:08.080" v="447" actId="20577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39A75B5F-CE54-6C5F-2B8D-8FBFA44BAB37}" dt="2026-06-24T18:16:56.945" v="34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39A75B5F-CE54-6C5F-2B8D-8FBFA44BAB37}" dt="2026-06-24T18:32:39.749" v="439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39A75B5F-CE54-6C5F-2B8D-8FBFA44BAB37}" dt="2026-06-24T18:34:08.080" v="447" actId="20577"/>
          <ac:spMkLst>
            <pc:docMk/>
            <pc:sldMk cId="0" sldId="256"/>
            <ac:spMk id="40" creationId="{4C0DED06-F30A-3D64-FC90-E39A4DF49A38}"/>
          </ac:spMkLst>
        </pc:spChg>
      </pc:sldChg>
      <pc:sldChg chg="modSp">
        <pc:chgData name="Manishkumar pargi" userId="S::manishkumar.pargi@angelone.in::920ff756-3138-4df9-b9dd-dabc26aea05b" providerId="AD" clId="Web-{39A75B5F-CE54-6C5F-2B8D-8FBFA44BAB37}" dt="2026-06-24T18:29:26.668" v="410"/>
        <pc:sldMkLst>
          <pc:docMk/>
          <pc:sldMk cId="0" sldId="258"/>
        </pc:sldMkLst>
        <pc:spChg chg="mod">
          <ac:chgData name="Manishkumar pargi" userId="S::manishkumar.pargi@angelone.in::920ff756-3138-4df9-b9dd-dabc26aea05b" providerId="AD" clId="Web-{39A75B5F-CE54-6C5F-2B8D-8FBFA44BAB37}" dt="2026-06-24T18:17:05.961" v="35" actId="20577"/>
          <ac:spMkLst>
            <pc:docMk/>
            <pc:sldMk cId="0" sldId="258"/>
            <ac:spMk id="11" creationId="{16A125D2-30A4-846D-3A5A-BBFDDA647690}"/>
          </ac:spMkLst>
        </pc:spChg>
        <pc:graphicFrameChg chg="mod modGraphic">
          <ac:chgData name="Manishkumar pargi" userId="S::manishkumar.pargi@angelone.in::920ff756-3138-4df9-b9dd-dabc26aea05b" providerId="AD" clId="Web-{39A75B5F-CE54-6C5F-2B8D-8FBFA44BAB37}" dt="2026-06-24T18:29:26.668" v="410"/>
          <ac:graphicFrameMkLst>
            <pc:docMk/>
            <pc:sldMk cId="0" sldId="258"/>
            <ac:graphicFrameMk id="3" creationId="{0ECFFF6B-94B2-BAF1-0F83-D69822F3DE10}"/>
          </ac:graphicFrameMkLst>
        </pc:graphicFrameChg>
      </pc:sldChg>
      <pc:sldChg chg="addSp delSp modSp">
        <pc:chgData name="Manishkumar pargi" userId="S::manishkumar.pargi@angelone.in::920ff756-3138-4df9-b9dd-dabc26aea05b" providerId="AD" clId="Web-{39A75B5F-CE54-6C5F-2B8D-8FBFA44BAB37}" dt="2026-06-24T18:31:30.644" v="426" actId="2057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39A75B5F-CE54-6C5F-2B8D-8FBFA44BAB37}" dt="2026-06-24T18:16:45.554" v="33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39A75B5F-CE54-6C5F-2B8D-8FBFA44BAB37}" dt="2026-06-24T18:30:46.377" v="418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39A75B5F-CE54-6C5F-2B8D-8FBFA44BAB37}" dt="2026-06-24T18:31:30.644" v="426" actId="20577"/>
          <ac:spMkLst>
            <pc:docMk/>
            <pc:sldMk cId="1540114907" sldId="262"/>
            <ac:spMk id="40" creationId="{4C0DED06-F30A-3D64-FC90-E39A4DF49A38}"/>
          </ac:spMkLst>
        </pc:spChg>
      </pc:sldChg>
    </pc:docChg>
  </pc:docChgLst>
  <pc:docChgLst>
    <pc:chgData name="Manishkumar pargi" userId="S::manishkumar.pargi@angelone.in::920ff756-3138-4df9-b9dd-dabc26aea05b" providerId="AD" clId="Web-{2D1B4E59-6E17-44E4-0394-01F7F892CEA9}"/>
    <pc:docChg chg="modSld">
      <pc:chgData name="Manishkumar pargi" userId="S::manishkumar.pargi@angelone.in::920ff756-3138-4df9-b9dd-dabc26aea05b" providerId="AD" clId="Web-{2D1B4E59-6E17-44E4-0394-01F7F892CEA9}" dt="2026-07-08T03:25:40.606" v="65"/>
      <pc:docMkLst>
        <pc:docMk/>
      </pc:docMkLst>
    </pc:docChg>
  </pc:docChgLst>
  <pc:docChgLst>
    <pc:chgData name="Manishkumar pargi" userId="S::manishkumar.pargi@angelone.in::920ff756-3138-4df9-b9dd-dabc26aea05b" providerId="AD" clId="Web-{6C67DC75-2D27-2C98-A19B-76B8D92FF565}"/>
    <pc:docChg chg="modSld">
      <pc:chgData name="Manishkumar pargi" userId="S::manishkumar.pargi@angelone.in::920ff756-3138-4df9-b9dd-dabc26aea05b" providerId="AD" clId="Web-{6C67DC75-2D27-2C98-A19B-76B8D92FF565}" dt="2026-06-09T02:58:26.076" v="47"/>
      <pc:docMkLst>
        <pc:docMk/>
      </pc:docMkLst>
      <pc:sldChg chg="modSp">
        <pc:chgData name="Manishkumar pargi" userId="S::manishkumar.pargi@angelone.in::920ff756-3138-4df9-b9dd-dabc26aea05b" providerId="AD" clId="Web-{6C67DC75-2D27-2C98-A19B-76B8D92FF565}" dt="2026-06-09T02:58:26.076" v="47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6C67DC75-2D27-2C98-A19B-76B8D92FF565}" dt="2026-06-09T02:46:06.983" v="36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6C67DC75-2D27-2C98-A19B-76B8D92FF565}" dt="2026-06-09T02:45:30.201" v="31" actId="20577"/>
          <ac:spMkLst>
            <pc:docMk/>
            <pc:sldMk cId="1540114907" sldId="262"/>
            <ac:spMk id="40" creationId="{4C0DED06-F30A-3D64-FC90-E39A4DF49A38}"/>
          </ac:spMkLst>
        </pc:spChg>
        <pc:spChg chg="mod">
          <ac:chgData name="Manishkumar pargi" userId="S::manishkumar.pargi@angelone.in::920ff756-3138-4df9-b9dd-dabc26aea05b" providerId="AD" clId="Web-{6C67DC75-2D27-2C98-A19B-76B8D92FF565}" dt="2026-06-09T02:58:26.076" v="47"/>
          <ac:spMkLst>
            <pc:docMk/>
            <pc:sldMk cId="1540114907" sldId="262"/>
            <ac:spMk id="41" creationId="{AA6A9616-CD66-6AEF-ACEE-E4B763F45F01}"/>
          </ac:spMkLst>
        </pc:spChg>
      </pc:sldChg>
    </pc:docChg>
  </pc:docChgLst>
  <pc:docChgLst>
    <pc:chgData name="Manishkumar pargi" userId="S::manishkumar.pargi@angelone.in::920ff756-3138-4df9-b9dd-dabc26aea05b" providerId="AD" clId="Web-{DA7CE2EC-D369-5751-436F-9F27D3871AAF}"/>
    <pc:docChg chg="modSld">
      <pc:chgData name="Manishkumar pargi" userId="S::manishkumar.pargi@angelone.in::920ff756-3138-4df9-b9dd-dabc26aea05b" providerId="AD" clId="Web-{DA7CE2EC-D369-5751-436F-9F27D3871AAF}" dt="2026-06-10T19:14:27.438" v="420" actId="20577"/>
      <pc:docMkLst>
        <pc:docMk/>
      </pc:docMkLst>
    </pc:docChg>
  </pc:docChgLst>
  <pc:docChgLst>
    <pc:chgData name="Manishkumar pargi" userId="S::manishkumar.pargi@angelone.in::920ff756-3138-4df9-b9dd-dabc26aea05b" providerId="AD" clId="Web-{F1BFADF1-0491-D131-8081-E40AA6D8AB57}"/>
    <pc:docChg chg="modSld">
      <pc:chgData name="Manishkumar pargi" userId="S::manishkumar.pargi@angelone.in::920ff756-3138-4df9-b9dd-dabc26aea05b" providerId="AD" clId="Web-{F1BFADF1-0491-D131-8081-E40AA6D8AB57}" dt="2026-06-10T02:38:20.311" v="482"/>
      <pc:docMkLst>
        <pc:docMk/>
      </pc:docMkLst>
    </pc:docChg>
  </pc:docChgLst>
  <pc:docChgLst>
    <pc:chgData name="Manishkumar pargi" userId="S::manishkumar.pargi@angelone.in::920ff756-3138-4df9-b9dd-dabc26aea05b" providerId="AD" clId="Web-{9698FB37-DBF3-4244-6A48-A0192DB742FB}"/>
    <pc:docChg chg="modSld">
      <pc:chgData name="Manishkumar pargi" userId="S::manishkumar.pargi@angelone.in::920ff756-3138-4df9-b9dd-dabc26aea05b" providerId="AD" clId="Web-{9698FB37-DBF3-4244-6A48-A0192DB742FB}" dt="2026-06-11T02:02:54.474" v="292" actId="20577"/>
      <pc:docMkLst>
        <pc:docMk/>
      </pc:docMkLst>
    </pc:docChg>
  </pc:docChgLst>
  <pc:docChgLst>
    <pc:chgData name="Manishkumar pargi" userId="S::manishkumar.pargi@angelone.in::920ff756-3138-4df9-b9dd-dabc26aea05b" providerId="AD" clId="Web-{99C43B29-0FD6-54AB-BC46-2AC762DF630E}"/>
    <pc:docChg chg="modSld">
      <pc:chgData name="Manishkumar pargi" userId="S::manishkumar.pargi@angelone.in::920ff756-3138-4df9-b9dd-dabc26aea05b" providerId="AD" clId="Web-{99C43B29-0FD6-54AB-BC46-2AC762DF630E}" dt="2026-06-18T02:07:12.383" v="11"/>
      <pc:docMkLst>
        <pc:docMk/>
      </pc:docMkLst>
    </pc:docChg>
  </pc:docChgLst>
  <pc:docChgLst>
    <pc:chgData name="Manishkumar pargi" userId="S::manishkumar.pargi@angelone.in::920ff756-3138-4df9-b9dd-dabc26aea05b" providerId="AD" clId="Web-{3CEA560B-A485-807C-3724-BE9B3F35D7DD}"/>
    <pc:docChg chg="modSld">
      <pc:chgData name="Manishkumar pargi" userId="S::manishkumar.pargi@angelone.in::920ff756-3138-4df9-b9dd-dabc26aea05b" providerId="AD" clId="Web-{3CEA560B-A485-807C-3724-BE9B3F35D7DD}" dt="2026-06-15T03:17:58.663" v="20" actId="20577"/>
      <pc:docMkLst>
        <pc:docMk/>
      </pc:docMkLst>
    </pc:docChg>
  </pc:docChgLst>
  <pc:docChgLst>
    <pc:chgData name="Manishkumar pargi" userId="S::manishkumar.pargi@angelone.in::920ff756-3138-4df9-b9dd-dabc26aea05b" providerId="AD" clId="Web-{8596FF6A-6FC8-DB3E-0120-A82D99D47440}"/>
    <pc:docChg chg="modSld">
      <pc:chgData name="Manishkumar pargi" userId="S::manishkumar.pargi@angelone.in::920ff756-3138-4df9-b9dd-dabc26aea05b" providerId="AD" clId="Web-{8596FF6A-6FC8-DB3E-0120-A82D99D47440}" dt="2026-07-06T02:41:32.466" v="25" actId="20577"/>
      <pc:docMkLst>
        <pc:docMk/>
      </pc:docMkLst>
    </pc:docChg>
  </pc:docChgLst>
  <pc:docChgLst>
    <pc:chgData name="Manishkumar pargi" userId="S::manishkumar.pargi@angelone.in::920ff756-3138-4df9-b9dd-dabc26aea05b" providerId="AD" clId="Web-{708B70C1-40AA-1F75-E406-8EEAFD1C6B68}"/>
    <pc:docChg chg="modSld">
      <pc:chgData name="Manishkumar pargi" userId="S::manishkumar.pargi@angelone.in::920ff756-3138-4df9-b9dd-dabc26aea05b" providerId="AD" clId="Web-{708B70C1-40AA-1F75-E406-8EEAFD1C6B68}" dt="2026-06-22T02:48:15.106" v="9"/>
      <pc:docMkLst>
        <pc:docMk/>
      </pc:docMkLst>
    </pc:docChg>
  </pc:docChgLst>
  <pc:docChgLst>
    <pc:chgData name="Manishkumar pargi" userId="S::manishkumar.pargi@angelone.in::920ff756-3138-4df9-b9dd-dabc26aea05b" providerId="AD" clId="Web-{BE330DF2-C2E3-8DF8-3D17-325C5C327FAF}"/>
    <pc:docChg chg="modSld">
      <pc:chgData name="Manishkumar pargi" userId="S::manishkumar.pargi@angelone.in::920ff756-3138-4df9-b9dd-dabc26aea05b" providerId="AD" clId="Web-{BE330DF2-C2E3-8DF8-3D17-325C5C327FAF}" dt="2026-06-28T15:08:56.212" v="545"/>
      <pc:docMkLst>
        <pc:docMk/>
      </pc:docMkLst>
    </pc:docChg>
  </pc:docChgLst>
  <pc:docChgLst>
    <pc:chgData name="Manishkumar pargi" userId="S::manishkumar.pargi@angelone.in::920ff756-3138-4df9-b9dd-dabc26aea05b" providerId="AD" clId="Web-{11CE5F17-DCA2-86A1-3FA7-1CEE093DA7FD}"/>
    <pc:docChg chg="modSld">
      <pc:chgData name="Manishkumar pargi" userId="S::manishkumar.pargi@angelone.in::920ff756-3138-4df9-b9dd-dabc26aea05b" providerId="AD" clId="Web-{11CE5F17-DCA2-86A1-3FA7-1CEE093DA7FD}" dt="2026-07-05T16:45:19.207" v="534" actId="20577"/>
      <pc:docMkLst>
        <pc:docMk/>
      </pc:docMkLst>
    </pc:docChg>
  </pc:docChgLst>
  <pc:docChgLst>
    <pc:chgData name="Manishkumar pargi" userId="S::manishkumar.pargi@angelone.in::920ff756-3138-4df9-b9dd-dabc26aea05b" providerId="AD" clId="Web-{5F76F256-5964-B263-CBDE-4D2D760B9C72}"/>
    <pc:docChg chg="modSld">
      <pc:chgData name="Manishkumar pargi" userId="S::manishkumar.pargi@angelone.in::920ff756-3138-4df9-b9dd-dabc26aea05b" providerId="AD" clId="Web-{5F76F256-5964-B263-CBDE-4D2D760B9C72}" dt="2026-06-18T01:50:45.019" v="383" actId="20577"/>
      <pc:docMkLst>
        <pc:docMk/>
      </pc:docMkLst>
    </pc:docChg>
  </pc:docChgLst>
  <pc:docChgLst>
    <pc:chgData name="Manishkumar pargi" userId="S::manishkumar.pargi@angelone.in::920ff756-3138-4df9-b9dd-dabc26aea05b" providerId="AD" clId="Web-{C9A6E790-E91E-1CAE-95EE-1F7600A9154E}"/>
    <pc:docChg chg="modSld">
      <pc:chgData name="Manishkumar pargi" userId="S::manishkumar.pargi@angelone.in::920ff756-3138-4df9-b9dd-dabc26aea05b" providerId="AD" clId="Web-{C9A6E790-E91E-1CAE-95EE-1F7600A9154E}" dt="2026-06-22T02:42:42.563" v="2"/>
      <pc:docMkLst>
        <pc:docMk/>
      </pc:docMkLst>
    </pc:docChg>
  </pc:docChgLst>
  <pc:docChgLst>
    <pc:chgData name="Manishkumar pargi" userId="S::manishkumar.pargi@angelone.in::920ff756-3138-4df9-b9dd-dabc26aea05b" providerId="AD" clId="Web-{E486A09E-4697-6387-AD79-310719FCDE15}"/>
    <pc:docChg chg="modSld">
      <pc:chgData name="Manishkumar pargi" userId="S::manishkumar.pargi@angelone.in::920ff756-3138-4df9-b9dd-dabc26aea05b" providerId="AD" clId="Web-{E486A09E-4697-6387-AD79-310719FCDE15}" dt="2026-06-29T02:56:08.733" v="24" actId="20577"/>
      <pc:docMkLst>
        <pc:docMk/>
      </pc:docMkLst>
    </pc:docChg>
  </pc:docChgLst>
  <pc:docChgLst>
    <pc:chgData name="Manishkumar pargi" userId="S::manishkumar.pargi@angelone.in::920ff756-3138-4df9-b9dd-dabc26aea05b" providerId="AD" clId="Web-{ABCFEBC0-FCED-9967-E4AD-2810BCEE6E76}"/>
    <pc:docChg chg="modSld">
      <pc:chgData name="Manishkumar pargi" userId="S::manishkumar.pargi@angelone.in::920ff756-3138-4df9-b9dd-dabc26aea05b" providerId="AD" clId="Web-{ABCFEBC0-FCED-9967-E4AD-2810BCEE6E76}" dt="2026-06-23T02:09:00.468" v="600" actId="20577"/>
      <pc:docMkLst>
        <pc:docMk/>
      </pc:docMkLst>
    </pc:docChg>
  </pc:docChgLst>
  <pc:docChgLst>
    <pc:chgData name="Manishkumar pargi" userId="S::manishkumar.pargi@angelone.in::920ff756-3138-4df9-b9dd-dabc26aea05b" providerId="AD" clId="Web-{E98665DB-F689-AC01-E9CA-16F606C9A84C}"/>
    <pc:docChg chg="modSld">
      <pc:chgData name="Manishkumar pargi" userId="S::manishkumar.pargi@angelone.in::920ff756-3138-4df9-b9dd-dabc26aea05b" providerId="AD" clId="Web-{E98665DB-F689-AC01-E9CA-16F606C9A84C}" dt="2026-06-16T18:27:32.427" v="323"/>
      <pc:docMkLst>
        <pc:docMk/>
      </pc:docMkLst>
    </pc:docChg>
  </pc:docChgLst>
  <pc:docChgLst>
    <pc:chgData name="Manishkumar pargi" userId="S::manishkumar.pargi@angelone.in::920ff756-3138-4df9-b9dd-dabc26aea05b" providerId="AD" clId="Web-{A8D2330B-9983-EB43-430A-E785116A5970}"/>
    <pc:docChg chg="modSld">
      <pc:chgData name="Manishkumar pargi" userId="S::manishkumar.pargi@angelone.in::920ff756-3138-4df9-b9dd-dabc26aea05b" providerId="AD" clId="Web-{A8D2330B-9983-EB43-430A-E785116A5970}" dt="2026-06-21T16:26:36.923" v="557" actId="20577"/>
      <pc:docMkLst>
        <pc:docMk/>
      </pc:docMkLst>
    </pc:docChg>
  </pc:docChgLst>
  <pc:docChgLst>
    <pc:chgData name="Manishkumar pargi" userId="S::manishkumar.pargi@angelone.in::920ff756-3138-4df9-b9dd-dabc26aea05b" providerId="AD" clId="Web-{31C47045-30D0-E1E7-D359-D109B11A361C}"/>
    <pc:docChg chg="modSld">
      <pc:chgData name="Manishkumar pargi" userId="S::manishkumar.pargi@angelone.in::920ff756-3138-4df9-b9dd-dabc26aea05b" providerId="AD" clId="Web-{31C47045-30D0-E1E7-D359-D109B11A361C}" dt="2026-06-24T02:54:37.644" v="519"/>
      <pc:docMkLst>
        <pc:docMk/>
      </pc:docMkLst>
    </pc:docChg>
  </pc:docChgLst>
  <pc:docChgLst>
    <pc:chgData name="Manishkumar pargi" userId="S::manishkumar.pargi@angelone.in::920ff756-3138-4df9-b9dd-dabc26aea05b" providerId="AD" clId="Web-{AFF89E8E-71EA-8E8E-F638-6950C2296CD8}"/>
    <pc:docChg chg="modSld">
      <pc:chgData name="Manishkumar pargi" userId="S::manishkumar.pargi@angelone.in::920ff756-3138-4df9-b9dd-dabc26aea05b" providerId="AD" clId="Web-{AFF89E8E-71EA-8E8E-F638-6950C2296CD8}" dt="2026-07-08T18:38:08.798" v="325"/>
      <pc:docMkLst>
        <pc:docMk/>
      </pc:docMkLst>
      <pc:sldChg chg="addSp delSp modSp">
        <pc:chgData name="Manishkumar pargi" userId="S::manishkumar.pargi@angelone.in::920ff756-3138-4df9-b9dd-dabc26aea05b" providerId="AD" clId="Web-{AFF89E8E-71EA-8E8E-F638-6950C2296CD8}" dt="2026-07-08T18:36:18.623" v="311"/>
        <pc:sldMkLst>
          <pc:docMk/>
          <pc:sldMk cId="0" sldId="256"/>
        </pc:sldMkLst>
        <pc:spChg chg="mod">
          <ac:chgData name="Manishkumar pargi" userId="S::manishkumar.pargi@angelone.in::920ff756-3138-4df9-b9dd-dabc26aea05b" providerId="AD" clId="Web-{AFF89E8E-71EA-8E8E-F638-6950C2296CD8}" dt="2026-07-08T18:27:07.439" v="292" actId="20577"/>
          <ac:spMkLst>
            <pc:docMk/>
            <pc:sldMk cId="0" sldId="256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AFF89E8E-71EA-8E8E-F638-6950C2296CD8}" dt="2026-07-08T18:25:42.499" v="285" actId="20577"/>
          <ac:spMkLst>
            <pc:docMk/>
            <pc:sldMk cId="0" sldId="256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AFF89E8E-71EA-8E8E-F638-6950C2296CD8}" dt="2026-07-08T18:26:29.688" v="291" actId="20577"/>
          <ac:spMkLst>
            <pc:docMk/>
            <pc:sldMk cId="0" sldId="256"/>
            <ac:spMk id="40" creationId="{4C0DED06-F30A-3D64-FC90-E39A4DF49A38}"/>
          </ac:spMkLst>
        </pc:spChg>
        <pc:picChg chg="add mod">
          <ac:chgData name="Manishkumar pargi" userId="S::manishkumar.pargi@angelone.in::920ff756-3138-4df9-b9dd-dabc26aea05b" providerId="AD" clId="Web-{AFF89E8E-71EA-8E8E-F638-6950C2296CD8}" dt="2026-07-08T18:35:13.371" v="304"/>
          <ac:picMkLst>
            <pc:docMk/>
            <pc:sldMk cId="0" sldId="256"/>
            <ac:picMk id="3" creationId="{C87E3233-76D8-E2CD-E70D-A88C54C3BF3D}"/>
          </ac:picMkLst>
        </pc:picChg>
        <pc:picChg chg="del">
          <ac:chgData name="Manishkumar pargi" userId="S::manishkumar.pargi@angelone.in::920ff756-3138-4df9-b9dd-dabc26aea05b" providerId="AD" clId="Web-{AFF89E8E-71EA-8E8E-F638-6950C2296CD8}" dt="2026-07-08T18:34:34.449" v="298"/>
          <ac:picMkLst>
            <pc:docMk/>
            <pc:sldMk cId="0" sldId="256"/>
            <ac:picMk id="4" creationId="{3B3EE22C-C0A0-27A0-3343-D4EAB97405C9}"/>
          </ac:picMkLst>
        </pc:picChg>
        <pc:picChg chg="add mod">
          <ac:chgData name="Manishkumar pargi" userId="S::manishkumar.pargi@angelone.in::920ff756-3138-4df9-b9dd-dabc26aea05b" providerId="AD" clId="Web-{AFF89E8E-71EA-8E8E-F638-6950C2296CD8}" dt="2026-07-08T18:36:18.623" v="311"/>
          <ac:picMkLst>
            <pc:docMk/>
            <pc:sldMk cId="0" sldId="256"/>
            <ac:picMk id="5" creationId="{7D24CF67-5C3C-280F-3DE6-263B1EF205EA}"/>
          </ac:picMkLst>
        </pc:picChg>
        <pc:picChg chg="del">
          <ac:chgData name="Manishkumar pargi" userId="S::manishkumar.pargi@angelone.in::920ff756-3138-4df9-b9dd-dabc26aea05b" providerId="AD" clId="Web-{AFF89E8E-71EA-8E8E-F638-6950C2296CD8}" dt="2026-07-08T18:35:16.262" v="305"/>
          <ac:picMkLst>
            <pc:docMk/>
            <pc:sldMk cId="0" sldId="256"/>
            <ac:picMk id="6" creationId="{7CB1ECFF-4E58-7F9B-1365-A6EBC51C7417}"/>
          </ac:picMkLst>
        </pc:picChg>
      </pc:sldChg>
      <pc:sldChg chg="addSp delSp modSp">
        <pc:chgData name="Manishkumar pargi" userId="S::manishkumar.pargi@angelone.in::920ff756-3138-4df9-b9dd-dabc26aea05b" providerId="AD" clId="Web-{AFF89E8E-71EA-8E8E-F638-6950C2296CD8}" dt="2026-07-08T18:38:08.798" v="325"/>
        <pc:sldMkLst>
          <pc:docMk/>
          <pc:sldMk cId="1540114907" sldId="262"/>
        </pc:sldMkLst>
        <pc:spChg chg="mod">
          <ac:chgData name="Manishkumar pargi" userId="S::manishkumar.pargi@angelone.in::920ff756-3138-4df9-b9dd-dabc26aea05b" providerId="AD" clId="Web-{AFF89E8E-71EA-8E8E-F638-6950C2296CD8}" dt="2026-07-08T18:27:28.673" v="295" actId="20577"/>
          <ac:spMkLst>
            <pc:docMk/>
            <pc:sldMk cId="1540114907" sldId="262"/>
            <ac:spMk id="29" creationId="{E8AE8815-0F8B-C118-4177-54507A801049}"/>
          </ac:spMkLst>
        </pc:spChg>
        <pc:spChg chg="mod">
          <ac:chgData name="Manishkumar pargi" userId="S::manishkumar.pargi@angelone.in::920ff756-3138-4df9-b9dd-dabc26aea05b" providerId="AD" clId="Web-{AFF89E8E-71EA-8E8E-F638-6950C2296CD8}" dt="2026-07-08T18:23:58.231" v="269" actId="20577"/>
          <ac:spMkLst>
            <pc:docMk/>
            <pc:sldMk cId="1540114907" sldId="262"/>
            <ac:spMk id="39" creationId="{9ADB13F7-BE87-CB21-8AF0-B5AA3F282C74}"/>
          </ac:spMkLst>
        </pc:spChg>
        <pc:spChg chg="mod">
          <ac:chgData name="Manishkumar pargi" userId="S::manishkumar.pargi@angelone.in::920ff756-3138-4df9-b9dd-dabc26aea05b" providerId="AD" clId="Web-{AFF89E8E-71EA-8E8E-F638-6950C2296CD8}" dt="2026-07-08T18:24:29.107" v="277" actId="20577"/>
          <ac:spMkLst>
            <pc:docMk/>
            <pc:sldMk cId="1540114907" sldId="262"/>
            <ac:spMk id="40" creationId="{4C0DED06-F30A-3D64-FC90-E39A4DF49A38}"/>
          </ac:spMkLst>
        </pc:spChg>
        <pc:picChg chg="add mod">
          <ac:chgData name="Manishkumar pargi" userId="S::manishkumar.pargi@angelone.in::920ff756-3138-4df9-b9dd-dabc26aea05b" providerId="AD" clId="Web-{AFF89E8E-71EA-8E8E-F638-6950C2296CD8}" dt="2026-07-08T18:37:00.796" v="318"/>
          <ac:picMkLst>
            <pc:docMk/>
            <pc:sldMk cId="1540114907" sldId="262"/>
            <ac:picMk id="5" creationId="{F36193EA-5B50-348B-2688-D5D714BF70E5}"/>
          </ac:picMkLst>
        </pc:picChg>
        <pc:picChg chg="add mod">
          <ac:chgData name="Manishkumar pargi" userId="S::manishkumar.pargi@angelone.in::920ff756-3138-4df9-b9dd-dabc26aea05b" providerId="AD" clId="Web-{AFF89E8E-71EA-8E8E-F638-6950C2296CD8}" dt="2026-07-08T18:38:08.798" v="325"/>
          <ac:picMkLst>
            <pc:docMk/>
            <pc:sldMk cId="1540114907" sldId="262"/>
            <ac:picMk id="6" creationId="{176506C6-02D2-4268-182D-BE0A14F48E5D}"/>
          </ac:picMkLst>
        </pc:picChg>
        <pc:picChg chg="del">
          <ac:chgData name="Manishkumar pargi" userId="S::manishkumar.pargi@angelone.in::920ff756-3138-4df9-b9dd-dabc26aea05b" providerId="AD" clId="Web-{AFF89E8E-71EA-8E8E-F638-6950C2296CD8}" dt="2026-07-08T18:36:24.858" v="312"/>
          <ac:picMkLst>
            <pc:docMk/>
            <pc:sldMk cId="1540114907" sldId="262"/>
            <ac:picMk id="10" creationId="{896BE079-D653-A9CF-B92D-99D62AA40DE6}"/>
          </ac:picMkLst>
        </pc:picChg>
        <pc:picChg chg="del">
          <ac:chgData name="Manishkumar pargi" userId="S::manishkumar.pargi@angelone.in::920ff756-3138-4df9-b9dd-dabc26aea05b" providerId="AD" clId="Web-{AFF89E8E-71EA-8E8E-F638-6950C2296CD8}" dt="2026-07-08T18:37:31.984" v="319"/>
          <ac:picMkLst>
            <pc:docMk/>
            <pc:sldMk cId="1540114907" sldId="262"/>
            <ac:picMk id="13" creationId="{92D3A6CE-BD2E-A718-D566-611A65692C0B}"/>
          </ac:picMkLst>
        </pc:picChg>
      </pc:sldChg>
    </pc:docChg>
  </pc:docChgLst>
  <pc:docChgLst>
    <pc:chgData name="Manishkumar pargi" userId="S::manishkumar.pargi@angelone.in::920ff756-3138-4df9-b9dd-dabc26aea05b" providerId="AD" clId="Web-{54FD3697-D022-2596-BEA3-9A60D62B786F}"/>
    <pc:docChg chg="modSld">
      <pc:chgData name="Manishkumar pargi" userId="S::manishkumar.pargi@angelone.in::920ff756-3138-4df9-b9dd-dabc26aea05b" providerId="AD" clId="Web-{54FD3697-D022-2596-BEA3-9A60D62B786F}" dt="2026-06-25T03:26:33.166" v="166"/>
      <pc:docMkLst>
        <pc:docMk/>
      </pc:docMkLst>
    </pc:docChg>
  </pc:docChgLst>
  <pc:docChgLst>
    <pc:chgData name="Manishkumar pargi" userId="S::manishkumar.pargi@angelone.in::920ff756-3138-4df9-b9dd-dabc26aea05b" providerId="AD" clId="Web-{375AE3CB-A495-FCC2-9580-BA4B72D928C7}"/>
    <pc:docChg chg="modSld">
      <pc:chgData name="Manishkumar pargi" userId="S::manishkumar.pargi@angelone.in::920ff756-3138-4df9-b9dd-dabc26aea05b" providerId="AD" clId="Web-{375AE3CB-A495-FCC2-9580-BA4B72D928C7}" dt="2026-06-17T02:26:42.377" v="163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06T03:37:30.41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21578 5393 16383 0 0,'-1'1'0'0'0,"-1"1"0"0"0,0 1 0 0 0,-1 1 0 0 0,-1 2 0 0 0,-5 7 0 0 0,-2 2 0 0 0,-1 0 0 0 0,1 0 0 0 0,0-1 0 0 0,0-1 0 0 0,-5 4 0 0 0,-2 2 0 0 0,0-1 0 0 0,2-3 0 0 0,2-3 0 0 0,0 0 0 0 0,3-2 0 0 0,2-4 0 0 0,10-5 0 0 0,10-11 0 0 0,5-5 0 0 0,0-3 0 0 0,3-2 0 0 0,-1 2 0 0 0,-1 1 0 0 0,0 2 0 0 0,-3 1 0 0 0,-1 4 0 0 0,-2 1 0 0 0,-1 1 0 0 0,-2 1 0 0 0,-1 1 0 0 0,0 0 0 0 0,0 1 0 0 0,0 1 0 0 0,0-1 0 0 0,-1 1 0 0 0,-1 0 0 0 0,-1 0 0 0 0,1 1 0 0 0,-1 1 0 0 0,1 1 0 0 0,1 0 0 0 0,-1 1 0 0 0,0 0 0 0 0,1-1 0 0 0,1-1 0 0 0,0-1 0 0 0,1 0 0 0 0,-1 0 0 0 0,0 0 0 0 0,1 0 0 0 0,0-1 0 0 0,-1 0 0 0 0,-1 0 0 0 0,-1 1 0 0 0,0 0 0 0 0,-3 2 0 0 0,-3 1 0 0 0,-5-1 0 0 0,-2 1 0 0 0,0 1 0 0 0,0 0 0 0 0,1 0 0 0 0,-1 0 0 0 0,0 1 0 0 0,0 0 0 0 0,-1 0 0 0 0,1-1 0 0 0,1 0 0 0 0,0 1 0 0 0,0-1 0 0 0,0 0 0 0 0,0 0 0 0 0,1-1 0 0 0,0 0 0 0 0,1 0 0 0 0,-1 0 0 0 0,1 0 0 0 0,0 0 0 0 0,0 0 0 0 0,-1 0 0 0 0,1 0 0 0 0,0 0 0 0 0,0 0 0 0 0,-1 0 0 0 0,1 0 0 0 0,0 0 0 0 0,-1 0 0 0 0,1-1 0 0 0,-1 0 0 0 0,-1 0 0 0 0,1 0 0 0 0,0-1 0 0 0,2 1 0 0 0,2-1 0 0 0,4 1 0 0 0,2 1 0 0 0,1-1 0 0 0,1 1 0 0 0,1 0 0 0 0,-1-1 0 0 0,0 0 0 0 0,0-1 0 0 0,1-1 0 0 0,-1 0 0 0 0,2 1 0 0 0,-1-1 0 0 0,-1 1 0 0 0,1 0 0 0 0,-1 1 0 0 0,-1 0 0 0 0,1 1 0 0 0,1 0 0 0 0,-1 0 0 0 0,0 0 0 0 0,0 0 0 0 0,0 0 0 0 0,-1 0 0 0 0,0 0 0 0 0,1 0 0 0 0,1 0 0 0 0,-1 0 0 0 0,1 0 0 0 0,0 0 0 0 0,0 0 0 0 0,-1 0 0 0 0,1 0 0 0 0,0 0 0 0 0,-1 0 0 0 0,1 0 0 0 0,0 0 0 0 0,0 0 0 0 0,-1 0 0 0 0,0 0 0 0 0,0 0 0 0 0,-4 0 0 0 0,-3 0 0 0 0,-2 0 0 0 0,-2 0 0 0 0,-2 0 0 0 0,-1 0 0 0 0,1 0 0 0 0,-1 0 0 0 0,0 0 0 0 0,0 0 0 0 0,0 0 0 0 0,0 0 0 0 0,-1 1 0 0 0,-2 1 0 0 0,-1 1 0 0 0,-2 2 0 0 0,0 1 0 0 0,0 2 0 0 0,2-2 0 0 0,0 2 0 0 0,0-1 0 0 0,2 1 0 0 0,1-1 0 0 0,1-1 0 0 0,2 0 0 0 0,0-1 0 0 0,1 1 0 0 0,7-2 0 0 0,7-1 0 0 0,4-1 0 0 0,2-1 0 0 0,2-1 0 0 0,0 0 0 0 0,0 0 0 0 0,-3 0 0 0 0,-2 0 0 0 0,-3 0 0 0 0,-2-1 0 0 0,-1 1 0 0 0,-1 0 0 0 0,0 0 0 0 0,0 0 0 0 0,0-1 0 0 0,-1 0 0 0 0,13-2 0 0 0,7-2 0 0 0,4 0 0 0 0,-2 1 0 0 0,-5 0 0 0 0,-5 1 0 0 0,-5 1 0 0 0,-2 0 0 0 0,-3 0 0 0 0,-1 1 0 0 0,0 0 0 0 0,-1 0 0 0 0,0-1 0 0 0,1 1 0 0 0,-2 0 0 0 0,-4 1 0 0 0,-1 1 0 0 0,-2 0 0 0 0,-2 0 0 0 0,-1 2 0 0 0,2 0 0 0 0,-1 2 0 0 0,0-1 0 0 0,1 0 0 0 0,-1 2 0 0 0,-3 0 0 0 0,1 3 0 0 0,-2 0 0 0 0,1 0 0 0 0,-3 3 0 0 0,0 1 0 0 0,-6 7 0 0 0,-4 5 0 0 0,0 1 0 0 0,0 0 0 0 0,4-3 0 0 0,0 0 0 0 0,2-3 0 0 0,2-2 0 0 0,3-4 0 0 0,3-4 0 0 0,2-1 0 0 0,2-1 0 0 0,0-2 0 0 0,1-1 0 0 0,-1-1 0 0 0,0 0 0 0 0,-1 0 0 0 0,0-1 0 0 0,-2 1 0 0 0,1-1 0 0 0,1 0 0 0 0,0 0 0 0 0,0 0 0 0 0,0 0 0 0 0,1-2 0 0 0,-1 0 0 0 0,2 0 0 0 0,6-1 0 0 0,2-1 0 0 0,1-1 0 0 0,1-2 0 0 0,0-1 0 0 0,1-1 0 0 0,-1-2 0 0 0,-1 1 0 0 0,1-1 0 0 0,0-1 0 0 0,0 0 0 0 0,-1 1 0 0 0,0-2 0 0 0,0 0 0 0 0,-2 1 0 0 0,0 1 0 0 0,0 1 0 0 0,0 1 0 0 0,-2 0 0 0 0,0 1 0 0 0,-1-1 0 0 0,-1 1 0 0 0,0 0 0 0 0,0 0 0 0 0,0 0 0 0 0,0 0 0 0 0,-1-1 0 0 0,1 1 0 0 0,0 0 0 0 0,0 0 0 0 0,0-1 0 0 0,0 1 0 0 0,1-1 0 0 0,0-1 0 0 0,0 0 0 0 0,1 0 0 0 0,1 1 0 0 0,1 0 0 0 0,-2 1 0 0 0,-1 3 0 0 0,-5 1 0 0 0,-2 3 0 0 0,-3 1 0 0 0,-3 6 0 0 0,-5 8 0 0 0,-4 12 0 0 0,-6 10 0 0 0,-1 2 0 0 0,3-3 0 0 0,5-5 0 0 0,4-7 0 0 0,5-8 0 0 0,4-4 0 0 0,4-5 0 0 0,3-6 0 0 0,2-5 0 0 0,2-3 0 0 0,1-4 0 0 0,0-1 0 0 0,-1-2 0 0 0,0 1 0 0 0,-1-1 0 0 0,0 2 0 0 0,0 0 0 0 0,0 0 0 0 0,1 0 0 0 0,1 0 0 0 0,-1 0 0 0 0,1 1 0 0 0,1 1 0 0 0,0-1 0 0 0,1-1 0 0 0,1-3 0 0 0,0 2 0 0 0,-2 2 0 0 0,-1 1 0 0 0,-1 1 0 0 0,0 1 0 0 0,0 0 0 0 0,-1 1 0 0 0,0 1 0 0 0,-4 2 0 0 0,-4 4 0 0 0,-5 6 0 0 0,-3 3 0 0 0,-4 5 0 0 0,-2 2 0 0 0,0 3 0 0 0,1 3 0 0 0,1 2 0 0 0,-2 0 0 0 0,1 0 0 0 0,2-1 0 0 0,3-3 0 0 0,2-5 0 0 0,4-4 0 0 0,2-4 0 0 0,3-5 0 0 0,5-3 0 0 0,1-4 0 0 0,2-1 0 0 0,2-3 0 0 0,0 0 0 0 0,-2-1 0 0 0,0-1 0 0 0,0-1 0 0 0,1-1 0 0 0,-1 1 0 0 0,0-2 0 0 0,1 0 0 0 0,1 0 0 0 0,-1 1 0 0 0,1-2 0 0 0,2-1 0 0 0,-1 2 0 0 0,-1 1 0 0 0,1 0 0 0 0,0 0 0 0 0,-1 2 0 0 0,-1 0 0 0 0,1 1 0 0 0,-1 1 0 0 0,0 3 0 0 0,-1 2 0 0 0,-1 0 0 0 0,2 2 0 0 0,-1-1 0 0 0,1 0 0 0 0,1 0 0 0 0,-1 1 0 0 0,1-1 0 0 0,0-1 0 0 0,1 1 0 0 0,-1 0 0 0 0,1-1 0 0 0,-1 1 0 0 0,0 0 0 0 0,-2 0 0 0 0,1 0 0 0 0,0 1 0 0 0,-1-1 0 0 0,0 1 0 0 0,0 0 0 0 0,0 0 0 0 0,-1 1 0 0 0,0-1 0 0 0,0 0 0 0 0,-1 1 0 0 0,0 0 0 0 0,0 0 0 0 0,1 0 0 0 0,-2 0 0 0 0,1 1 0 0 0,0 0 0 0 0,2 4 0 0 0,0 2 0 0 0,0 1 0 0 0,-1-1 0 0 0,0 0 0 0 0,-1-1 0 0 0,-1 0 0 0 0,-1-1 0 0 0,-1 2 0 0 0,-2 0 0 0 0,0-1 0 0 0,-1 0 0 0 0,-1 1 0 0 0,-1-2 0 0 0,-1 2 0 0 0,-1 0 0 0 0,-1-1 0 0 0,1 1 0 0 0,1-2 0 0 0,0-2 0 0 0,0-1 0 0 0,-1 1 0 0 0,0-1 0 0 0,0 1 0 0 0,0-2 0 0 0,0 0 0 0 0,0-1 0 0 0,0 3 0 0 0,-2 0 0 0 0,1 1 0 0 0,-1-1 0 0 0,0 0 0 0 0,1 0 0 0 0,0-1 0 0 0,0 0 0 0 0,1-1 0 0 0,3-7 0 0 0,2-11 0 0 0,2-8 0 0 0,1 0 0 0 0,3-1 0 0 0,0 4 0 0 0,4 1 0 0 0,1 3 0 0 0,1 3 0 0 0,-1 2 0 0 0,-1 2 0 0 0,-1 2 0 0 0,-1 0 0 0 0,0 2 0 0 0,-2 0 0 0 0,1 1 0 0 0,-1 1 0 0 0,0 1 0 0 0,1 0 0 0 0,0-1 0 0 0,1 0 0 0 0,0 0 0 0 0,0 0 0 0 0,0 1 0 0 0,-1-1 0 0 0,-1 0 0 0 0,1 2 0 0 0,0 0 0 0 0,0-1 0 0 0,2 2 0 0 0,0-2 0 0 0,0 1 0 0 0,0 0 0 0 0,-1-1 0 0 0,2 1 0 0 0,-1 0 0 0 0,0 0 0 0 0,0 1 0 0 0,0 0 0 0 0,-2 0 0 0 0,0 1 0 0 0,-1 6 0 0 0,-2 12 0 0 0,-1 6 0 0 0,-1 2 0 0 0,0-1 0 0 0,-1-2 0 0 0,-2 2 0 0 0,-2 0 0 0 0,-1 2 0 0 0,-4 3 0 0 0,0-2 0 0 0,0-5 0 0 0,2-5 0 0 0,0-4 0 0 0,2-3 0 0 0,2-4 0 0 0,1-1 0 0 0,0-2 0 0 0,0-1 0 0 0,-1 0 0 0 0,0 1 0 0 0,-2-1 0 0 0,1 0 0 0 0,0 0 0 0 0,-1-1 0 0 0,1 0 0 0 0,-2 0 0 0 0,-1 1 0 0 0,1-1 0 0 0,0 0 0 0 0,-2 1 0 0 0,-1-2 0 0 0,0 1 0 0 0,-5-2 0 0 0,-1 1 0 0 0,2-1 0 0 0,1-1 0 0 0,3-1 0 0 0,3-2 0 0 0,3-2 0 0 0,2-1 0 0 0,0-1 0 0 0,2-1 0 0 0,-1 1 0 0 0,1-1 0 0 0,-1-2 0 0 0,1 0 0 0 0,-1 2 0 0 0,0 1 0 0 0,1 0 0 0 0,0-1 0 0 0,1-1 0 0 0,2-2 0 0 0,0 0 0 0 0,1 1 0 0 0,1 1 0 0 0,0 1 0 0 0,1 0 0 0 0,-1 2 0 0 0,1 1 0 0 0,0 2 0 0 0,0 1 0 0 0,-1 0 0 0 0,0 0 0 0 0,-1-1 0 0 0,1 1 0 0 0,-2 0 0 0 0,0 0 0 0 0,0 1 0 0 0,0 0 0 0 0,0 1 0 0 0,-1-1 0 0 0,1 1 0 0 0,1 0 0 0 0,-2 4 0 0 0,0 7 0 0 0,-3 9 0 0 0,-2 5 0 0 0,-3 1 0 0 0,-2-2 0 0 0,-5 3 0 0 0,-3-1 0 0 0,-3 0 0 0 0,0-3 0 0 0,-2 0 0 0 0,0-2 0 0 0,1-4 0 0 0,2-4 0 0 0,3-3 0 0 0,3-3 0 0 0,2-3 0 0 0,2-2 0 0 0,-1-1 0 0 0,-4 0 0 0 0,-3-2 0 0 0,-3-5 0 0 0,-1-4 0 0 0,2-3 0 0 0,4 1 0 0 0,3-1 0 0 0,3 2 0 0 0,3 1 0 0 0,2 2 0 0 0,2 1 0 0 0,0 1 0 0 0,1 0 0 0 0,0 0 0 0 0,1 0 0 0 0,1-2 0 0 0,-1 1 0 0 0,1 0 0 0 0,0-1 0 0 0,1 0 0 0 0,1 1 0 0 0,1-1 0 0 0,0 1 0 0 0,1-1 0 0 0,3-1 0 0 0,3-2 0 0 0,1-1 0 0 0,0 2 0 0 0,-1 2 0 0 0,-1 3 0 0 0,-2 2 0 0 0,-1 1 0 0 0,1 1 0 0 0,0 1 0 0 0,-1 1 0 0 0,0 0 0 0 0,-1 0 0 0 0,1 1 0 0 0,0-1 0 0 0,-1 0 0 0 0,0 0 0 0 0,-1 0 0 0 0,-1 0 0 0 0,-1 0 0 0 0,1 2 0 0 0,-2 1 0 0 0,0 3 0 0 0,-1 1 0 0 0,-1 1 0 0 0,-1 4 0 0 0,0 0 0 0 0,-2 3 0 0 0,-1-1 0 0 0,-2 0 0 0 0,0-3 0 0 0,0-3 0 0 0,0-2 0 0 0,-2-1 0 0 0,0-1 0 0 0,0-2 0 0 0,0-1 0 0 0,-6 0 0 0 0,-3-2 0 0 0,-7-3 0 0 0,-8-3 0 0 0,-5-3 0 0 0,-1-1 0 0 0,-1-4 0 0 0,4 1 0 0 0,9 1 0 0 0,7-3 0 0 0,9 0 0 0 0,5 0 0 0 0,5 1 0 0 0,4 1 0 0 0,2 2 0 0 0,1 1 0 0 0,1 3 0 0 0,0 1 0 0 0,0 2 0 0 0,1 2 0 0 0,-1 1 0 0 0,-2 1 0 0 0,1 0 0 0 0,-2 1 0 0 0,0 1 0 0 0,0-1 0 0 0,0 0 0 0 0,0 1 0 0 0,-1 1 0 0 0,0 2 0 0 0,-8 2 0 0 0,-19 3 0 0 0,-20 2 0 0 0,-17-1 0 0 0,-12-2 0 0 0,-8-2 0 0 0,-5-3 0 0 0,-1-1 0 0 0,7-1 0 0 0,11-3 0 0 0,16-1 0 0 0,16 0 0 0 0,22-3 0 0 0,18-5 0 0 0,15 0 0 0 0,10-2 0 0 0,6 1 0 0 0,6 1 0 0 0,2 0 0 0 0,3 2 0 0 0,3 2 0 0 0,1 3 0 0 0,5 2 0 0 0,1 1 0 0 0,4 1 0 0 0,0 1 0 0 0,-1 1 0 0 0,-1 1 0 0 0,-10 0 0 0 0,-3 1 0 0 0,-6 0 0 0 0,-7-1 0 0 0,-3 1 0 0 0,-3 0 0 0 0,-5-1 0 0 0,-11 8 0 0 0,-8 5 0 0 0,-6 0 0 0 0,-3-1 0 0 0,-2-2 0 0 0,-4 1 0 0 0,-2 0 0 0 0,-1-1 0 0 0,0-3 0 0 0,-1-1 0 0 0,1-1 0 0 0,-2 1 0 0 0,-4 0 0 0 0,0 1 0 0 0,0-3 0 0 0,3 0 0 0 0,3-3 0 0 0,0 0 0 0 0,2 0 0 0 0,-2-2 0 0 0,-5-1 0 0 0,-5 0 0 0 0,-2-2 0 0 0,1-1 0 0 0,2-1 0 0 0,3 0 0 0 0,5 1 0 0 0,5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06T03:37:30.41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22907 5486 16383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</p:spPr>
        <p:txBody>
          <a:bodyPr/>
          <a:lstStyle/>
          <a:p>
            <a:r>
              <a:rPr lang="en-US" noProof="0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663649E-3F05-2CEC-048D-BB0A30363E7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89C696A4-5128-8B4B-5184-3453B842629B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147D9-4F93-B448-A032-D83B1DB86726}" type="datetime1">
              <a:rPr lang="en-US" altLang="en-US"/>
              <a:pPr>
                <a:defRPr/>
              </a:pPr>
              <a:t>7/8/2026</a:t>
            </a:fld>
            <a:endParaRPr lang="en-US" alt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DB32F0AD-23F2-E276-8045-DC90C415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5A1DB7-1BEB-A145-93AB-C67E48FC649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990724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>
            <a:extLst>
              <a:ext uri="{FF2B5EF4-FFF2-40B4-BE49-F238E27FC236}">
                <a16:creationId xmlns:a16="http://schemas.microsoft.com/office/drawing/2014/main" id="{35F49382-2F31-B6D3-CFCF-72D3A7CD6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7825" y="427038"/>
            <a:ext cx="679767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9905B136-E9B7-5451-9896-1FAAE3DEF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7825" y="2459038"/>
            <a:ext cx="6797675" cy="705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1028" name="Holder 4">
            <a:extLst>
              <a:ext uri="{FF2B5EF4-FFF2-40B4-BE49-F238E27FC236}">
                <a16:creationId xmlns:a16="http://schemas.microsoft.com/office/drawing/2014/main" id="{BA51F1C9-E475-1A6C-B1F5-10C667AD1B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68575" y="9944100"/>
            <a:ext cx="24177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eaLnBrk="1" hangingPunct="1">
              <a:buSzPct val="100000"/>
              <a:buFont typeface="Calibri" panose="020F0502020204030204" pitchFamily="34" charset="0"/>
              <a:buNone/>
              <a:defRPr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Holder 5">
            <a:extLst>
              <a:ext uri="{FF2B5EF4-FFF2-40B4-BE49-F238E27FC236}">
                <a16:creationId xmlns:a16="http://schemas.microsoft.com/office/drawing/2014/main" id="{EEB230A3-5128-8E1D-4B7F-3B1DEF7F39A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7825" y="9944100"/>
            <a:ext cx="1736725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buSzPct val="100000"/>
              <a:buFont typeface="Calibri" panose="020F0502020204030204" pitchFamily="34" charset="0"/>
              <a:buNone/>
              <a:defRPr smtClean="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F6AA48F6-D7CF-D848-99D7-E97866411DE1}" type="datetime1">
              <a:rPr lang="en-US" altLang="en-US"/>
              <a:pPr>
                <a:defRPr/>
              </a:pPr>
              <a:t>7/8/2026</a:t>
            </a:fld>
            <a:endParaRPr lang="en-US" alt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D4AC030-4F4A-76CE-EDED-A29525209D0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5438775" y="9944100"/>
            <a:ext cx="1736725" cy="5349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buSzPct val="100000"/>
              <a:buFont typeface="Calibri" panose="020F0502020204030204" pitchFamily="34" charset="0"/>
              <a:buNone/>
              <a:defRPr smtClean="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3019B773-E0AA-0C4D-80AE-205CFD37933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59BFE-1D99-FF8F-DD93-90FFD3E7479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994150" y="63500"/>
            <a:ext cx="11811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Classified as 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3.png"/><Relationship Id="rId3" Type="http://schemas.openxmlformats.org/officeDocument/2006/relationships/image" Target="../media/image2.jpeg"/><Relationship Id="rId21" Type="http://schemas.openxmlformats.org/officeDocument/2006/relationships/customXml" Target="../ink/ink1.xml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2.pn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1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customXml" Target="../ink/ink2.xml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18" Type="http://schemas.openxmlformats.org/officeDocument/2006/relationships/image" Target="../media/image15.jpeg"/><Relationship Id="rId3" Type="http://schemas.openxmlformats.org/officeDocument/2006/relationships/image" Target="../media/image2.jpeg"/><Relationship Id="rId21" Type="http://schemas.openxmlformats.org/officeDocument/2006/relationships/image" Target="../media/image18.jpeg"/><Relationship Id="rId7" Type="http://schemas.openxmlformats.org/officeDocument/2006/relationships/image" Target="../media/image6.jpeg"/><Relationship Id="rId12" Type="http://schemas.openxmlformats.org/officeDocument/2006/relationships/image" Target="../media/image10.jpeg"/><Relationship Id="rId17" Type="http://schemas.openxmlformats.org/officeDocument/2006/relationships/image" Target="../media/image14.jpeg"/><Relationship Id="rId2" Type="http://schemas.openxmlformats.org/officeDocument/2006/relationships/image" Target="../media/image1.jpeg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24.jpeg"/><Relationship Id="rId24" Type="http://schemas.openxmlformats.org/officeDocument/2006/relationships/image" Target="../media/image27.png"/><Relationship Id="rId5" Type="http://schemas.openxmlformats.org/officeDocument/2006/relationships/image" Target="../media/image4.jpeg"/><Relationship Id="rId15" Type="http://schemas.openxmlformats.org/officeDocument/2006/relationships/image" Target="../media/image25.jpeg"/><Relationship Id="rId23" Type="http://schemas.openxmlformats.org/officeDocument/2006/relationships/image" Target="../media/image26.png"/><Relationship Id="rId10" Type="http://schemas.openxmlformats.org/officeDocument/2006/relationships/image" Target="../media/image9.jpeg"/><Relationship Id="rId19" Type="http://schemas.openxmlformats.org/officeDocument/2006/relationships/image" Target="../media/image16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2.jpeg"/><Relationship Id="rId2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19.png"/><Relationship Id="rId5" Type="http://schemas.openxmlformats.org/officeDocument/2006/relationships/image" Target="../media/image4.jpeg"/><Relationship Id="rId10" Type="http://schemas.openxmlformats.org/officeDocument/2006/relationships/hyperlink" Target="http://www.angelone.in/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support@angelone.in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image" Target="../media/image19.png"/><Relationship Id="rId5" Type="http://schemas.openxmlformats.org/officeDocument/2006/relationships/image" Target="../media/image4.jpeg"/><Relationship Id="rId10" Type="http://schemas.openxmlformats.org/officeDocument/2006/relationships/hyperlink" Target="mailto:compliance@angelone.in" TargetMode="External"/><Relationship Id="rId4" Type="http://schemas.openxmlformats.org/officeDocument/2006/relationships/image" Target="../media/image3.jpeg"/><Relationship Id="rId9" Type="http://schemas.openxmlformats.org/officeDocument/2006/relationships/hyperlink" Target="tel:08657864228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hyperlink" Target="https://www.nseindia.com/ChartApp/install/charts/mainpage.js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9.png"/><Relationship Id="rId4" Type="http://schemas.openxmlformats.org/officeDocument/2006/relationships/image" Target="../media/image2.jpeg"/><Relationship Id="rId9" Type="http://schemas.openxmlformats.org/officeDocument/2006/relationships/hyperlink" Target="http://economictimes.indiatimes.com/markets/stocks/stock-quot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object 1">
            <a:extLst>
              <a:ext uri="{FF2B5EF4-FFF2-40B4-BE49-F238E27FC236}">
                <a16:creationId xmlns:a16="http://schemas.microsoft.com/office/drawing/2014/main" id="{4FFFCE07-2056-C617-C0CD-222A2BEF6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76999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r>
              <a:rPr lang="en-GB"/>
              <a:t>resistance </a:t>
            </a:r>
            <a:endParaRPr lang="en-US" altLang="en-US"/>
          </a:p>
        </p:txBody>
      </p:sp>
      <p:sp>
        <p:nvSpPr>
          <p:cNvPr id="3074" name="object 2">
            <a:extLst>
              <a:ext uri="{FF2B5EF4-FFF2-40B4-BE49-F238E27FC236}">
                <a16:creationId xmlns:a16="http://schemas.microsoft.com/office/drawing/2014/main" id="{F04079AD-0E42-5629-F764-4406E6EBB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" name="object 3">
            <a:extLst>
              <a:ext uri="{FF2B5EF4-FFF2-40B4-BE49-F238E27FC236}">
                <a16:creationId xmlns:a16="http://schemas.microsoft.com/office/drawing/2014/main" id="{4A9B8610-8D76-B193-2DF5-AB8881FEE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" name="object 4">
            <a:extLst>
              <a:ext uri="{FF2B5EF4-FFF2-40B4-BE49-F238E27FC236}">
                <a16:creationId xmlns:a16="http://schemas.microsoft.com/office/drawing/2014/main" id="{39576CCF-3162-FDD9-1B91-D78A18899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28875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7" name="object 5">
            <a:extLst>
              <a:ext uri="{FF2B5EF4-FFF2-40B4-BE49-F238E27FC236}">
                <a16:creationId xmlns:a16="http://schemas.microsoft.com/office/drawing/2014/main" id="{5DD2D1AB-5EE0-2912-55BA-ACF17D07C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21" y="1608904"/>
            <a:ext cx="4252091" cy="44899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 w="9525" algn="ctr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" name="object 6">
            <a:extLst>
              <a:ext uri="{FF2B5EF4-FFF2-40B4-BE49-F238E27FC236}">
                <a16:creationId xmlns:a16="http://schemas.microsoft.com/office/drawing/2014/main" id="{7F903C88-34EA-62EF-588A-38B952896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115" y="1389735"/>
            <a:ext cx="4465901" cy="667867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9" name="object 7">
            <a:extLst>
              <a:ext uri="{FF2B5EF4-FFF2-40B4-BE49-F238E27FC236}">
                <a16:creationId xmlns:a16="http://schemas.microsoft.com/office/drawing/2014/main" id="{41DD1482-9D35-C5E4-54C9-53693571A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713" y="1385888"/>
            <a:ext cx="1038225" cy="190500"/>
          </a:xfrm>
          <a:prstGeom prst="rect">
            <a:avLst/>
          </a:prstGeom>
          <a:blipFill dpi="0" rotWithShape="0">
            <a:blip r:embed="rId8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0" name="object 8">
            <a:extLst>
              <a:ext uri="{FF2B5EF4-FFF2-40B4-BE49-F238E27FC236}">
                <a16:creationId xmlns:a16="http://schemas.microsoft.com/office/drawing/2014/main" id="{32245899-1183-ADFD-EC4F-96EA5D413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138" y="1385888"/>
            <a:ext cx="12700" cy="3676650"/>
          </a:xfrm>
          <a:prstGeom prst="rect">
            <a:avLst/>
          </a:prstGeom>
          <a:blipFill dpi="0" rotWithShape="0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1" name="object 9">
            <a:extLst>
              <a:ext uri="{FF2B5EF4-FFF2-40B4-BE49-F238E27FC236}">
                <a16:creationId xmlns:a16="http://schemas.microsoft.com/office/drawing/2014/main" id="{8BE8BF14-D7F5-C722-3739-8296E331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900113"/>
            <a:ext cx="1485900" cy="314325"/>
          </a:xfrm>
          <a:prstGeom prst="rect">
            <a:avLst/>
          </a:prstGeom>
          <a:blipFill dpi="0" rotWithShape="0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object 11">
            <a:extLst>
              <a:ext uri="{FF2B5EF4-FFF2-40B4-BE49-F238E27FC236}">
                <a16:creationId xmlns:a16="http://schemas.microsoft.com/office/drawing/2014/main" id="{9774BA22-661A-7620-6210-E7708F71E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988" y="900113"/>
            <a:ext cx="1495425" cy="314325"/>
          </a:xfrm>
          <a:prstGeom prst="rect">
            <a:avLst/>
          </a:prstGeom>
          <a:blipFill dpi="0" rotWithShape="0">
            <a:blip r:embed="rId11"/>
            <a:srcRect/>
            <a:stretch>
              <a:fillRect/>
            </a:stretch>
          </a:blip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object 12">
            <a:extLst>
              <a:ext uri="{FF2B5EF4-FFF2-40B4-BE49-F238E27FC236}">
                <a16:creationId xmlns:a16="http://schemas.microsoft.com/office/drawing/2014/main" id="{2ACA3B79-404E-8230-16E8-1A4ED506A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900113"/>
            <a:ext cx="1485900" cy="314325"/>
          </a:xfrm>
          <a:prstGeom prst="rect">
            <a:avLst/>
          </a:prstGeom>
          <a:blipFill dpi="0" rotWithShape="0">
            <a:blip r:embed="rId12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object 13">
            <a:extLst>
              <a:ext uri="{FF2B5EF4-FFF2-40B4-BE49-F238E27FC236}">
                <a16:creationId xmlns:a16="http://schemas.microsoft.com/office/drawing/2014/main" id="{F830A249-EA27-A1A4-4818-9733B7735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900113"/>
            <a:ext cx="1485900" cy="314325"/>
          </a:xfrm>
          <a:prstGeom prst="rect">
            <a:avLst/>
          </a:prstGeom>
          <a:blipFill dpi="0" rotWithShape="0">
            <a:blip r:embed="rId1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7" name="object 18">
            <a:extLst>
              <a:ext uri="{FF2B5EF4-FFF2-40B4-BE49-F238E27FC236}">
                <a16:creationId xmlns:a16="http://schemas.microsoft.com/office/drawing/2014/main" id="{341E0FB2-2A60-B8CF-7CB1-D098FEF1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4267200"/>
            <a:ext cx="4395788" cy="871538"/>
          </a:xfrm>
          <a:prstGeom prst="rect">
            <a:avLst/>
          </a:prstGeom>
          <a:blipFill dpi="0" rotWithShape="0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8" name="object 19">
            <a:extLst>
              <a:ext uri="{FF2B5EF4-FFF2-40B4-BE49-F238E27FC236}">
                <a16:creationId xmlns:a16="http://schemas.microsoft.com/office/drawing/2014/main" id="{7F026057-FD49-B580-CDEC-B2126F414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4352925"/>
            <a:ext cx="4300538" cy="576263"/>
          </a:xfrm>
          <a:prstGeom prst="rect">
            <a:avLst/>
          </a:prstGeom>
          <a:blipFill dpi="0" rotWithShape="0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9" name="object 20">
            <a:extLst>
              <a:ext uri="{FF2B5EF4-FFF2-40B4-BE49-F238E27FC236}">
                <a16:creationId xmlns:a16="http://schemas.microsoft.com/office/drawing/2014/main" id="{CE55630A-A6D7-F72E-05EA-AB4C4D9B5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4310063"/>
            <a:ext cx="4276725" cy="752475"/>
          </a:xfrm>
          <a:prstGeom prst="rect">
            <a:avLst/>
          </a:prstGeom>
          <a:blipFill dpi="0" rotWithShape="0">
            <a:blip r:embed="rId1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0" name="object 21">
            <a:extLst>
              <a:ext uri="{FF2B5EF4-FFF2-40B4-BE49-F238E27FC236}">
                <a16:creationId xmlns:a16="http://schemas.microsoft.com/office/drawing/2014/main" id="{02B939EC-BEE3-3D44-A8B7-C7D93111D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5" y="4267200"/>
            <a:ext cx="4310063" cy="785813"/>
          </a:xfrm>
          <a:prstGeom prst="rect">
            <a:avLst/>
          </a:prstGeom>
          <a:blipFill dpi="0" rotWithShape="0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1" name="object 22">
            <a:extLst>
              <a:ext uri="{FF2B5EF4-FFF2-40B4-BE49-F238E27FC236}">
                <a16:creationId xmlns:a16="http://schemas.microsoft.com/office/drawing/2014/main" id="{E04ACDC5-BAB2-6D30-1A81-57AAB0729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4238625"/>
            <a:ext cx="4224338" cy="738188"/>
          </a:xfrm>
          <a:prstGeom prst="rect">
            <a:avLst/>
          </a:prstGeom>
          <a:blipFill dpi="0" rotWithShape="0">
            <a:blip r:embed="rId1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2" name="object 23">
            <a:extLst>
              <a:ext uri="{FF2B5EF4-FFF2-40B4-BE49-F238E27FC236}">
                <a16:creationId xmlns:a16="http://schemas.microsoft.com/office/drawing/2014/main" id="{970790EB-42F4-DE4D-1426-106D1D089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4310063"/>
            <a:ext cx="4191000" cy="666750"/>
          </a:xfrm>
          <a:prstGeom prst="rect">
            <a:avLst/>
          </a:prstGeom>
          <a:blipFill dpi="0" rotWithShape="0">
            <a:blip r:embed="rId1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E8AE8815-0F8B-C118-4177-54507A801049}"/>
              </a:ext>
            </a:extLst>
          </p:cNvPr>
          <p:cNvSpPr txBox="1"/>
          <p:nvPr/>
        </p:nvSpPr>
        <p:spPr>
          <a:xfrm>
            <a:off x="34541" y="29630"/>
            <a:ext cx="5457825" cy="3582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2935"/>
              </a:lnSpc>
              <a:defRPr/>
            </a:pPr>
            <a:r>
              <a:rPr lang="en-GB"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Commodity</a:t>
            </a:r>
            <a:r>
              <a:rPr sz="2400" b="1" spc="-3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sz="2400" b="1" spc="-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Update –</a:t>
            </a:r>
            <a:r>
              <a:rPr lang="en-GB" sz="2400" b="1" spc="-5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Times New Roman"/>
                <a:cs typeface="Times New Roman"/>
              </a:rPr>
              <a:t> 09</a:t>
            </a:r>
            <a:r>
              <a:rPr lang="en-GB" sz="1600" b="1" spc="-55" baseline="30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th  </a:t>
            </a:r>
            <a:r>
              <a:rPr lang="en-GB" sz="2050" b="1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july</a:t>
            </a:r>
            <a:r>
              <a:rPr lang="en-GB" sz="205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 </a:t>
            </a:r>
            <a:r>
              <a:rPr sz="2050" b="1" spc="-54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1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2026</a:t>
            </a: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2C241A88-7501-2C57-44FB-73456B2389DE}"/>
              </a:ext>
            </a:extLst>
          </p:cNvPr>
          <p:cNvSpPr txBox="1"/>
          <p:nvPr/>
        </p:nvSpPr>
        <p:spPr>
          <a:xfrm>
            <a:off x="92075" y="488950"/>
            <a:ext cx="5068888" cy="2436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925"/>
              </a:lnSpc>
              <a:defRPr/>
            </a:pPr>
            <a:r>
              <a:rPr lang="en-US"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Gold</a:t>
            </a:r>
            <a:r>
              <a:rPr sz="1600" b="1" spc="6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turns</a:t>
            </a:r>
            <a:r>
              <a:rPr lang="en-GB" sz="1600" b="1" spc="-2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 bearish</a:t>
            </a:r>
            <a:r>
              <a:rPr lang="en-GB" sz="1600" b="1" spc="-2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 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| Crude</a:t>
            </a:r>
            <a:r>
              <a:rPr sz="1600" b="1" spc="2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prices</a:t>
            </a:r>
            <a:r>
              <a:rPr sz="1600" b="1" spc="-2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are</a:t>
            </a:r>
            <a:r>
              <a:rPr sz="1600" b="1" spc="3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likely</a:t>
            </a:r>
            <a:r>
              <a:rPr sz="1600" b="1" spc="1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4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to</a:t>
            </a:r>
            <a:r>
              <a:rPr sz="1600" b="1" spc="-6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trade</a:t>
            </a:r>
            <a:r>
              <a:rPr lang="en-US" sz="1600" b="1" spc="-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 bullish</a:t>
            </a:r>
            <a:endParaRPr lang="en-GB" sz="1600" b="1" spc="-43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C000"/>
              </a:solidFill>
              <a:latin typeface="Calibri"/>
              <a:cs typeface="Calibri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762EB3C7-16C0-5EBE-0D64-AD5A6B1908B2}"/>
              </a:ext>
            </a:extLst>
          </p:cNvPr>
          <p:cNvSpPr txBox="1"/>
          <p:nvPr/>
        </p:nvSpPr>
        <p:spPr>
          <a:xfrm>
            <a:off x="398463" y="935038"/>
            <a:ext cx="1249362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Intraday</a:t>
            </a:r>
            <a:r>
              <a:rPr sz="1450" b="1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Trend</a:t>
            </a: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2B8B88BC-5A5E-B6EB-BE11-5C78EACD74C7}"/>
              </a:ext>
            </a:extLst>
          </p:cNvPr>
          <p:cNvSpPr txBox="1"/>
          <p:nvPr/>
        </p:nvSpPr>
        <p:spPr>
          <a:xfrm>
            <a:off x="1685925" y="935038"/>
            <a:ext cx="1200150" cy="6842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363601" fontAlgn="auto">
              <a:lnSpc>
                <a:spcPts val="1742"/>
              </a:lnSpc>
              <a:defRPr/>
            </a:pPr>
            <a:r>
              <a:rPr sz="1450" b="1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Crude</a:t>
            </a:r>
            <a:r>
              <a:rPr sz="1450" b="1" spc="-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Oil</a:t>
            </a:r>
          </a:p>
          <a:p>
            <a:pPr fontAlgn="auto">
              <a:lnSpc>
                <a:spcPts val="1742"/>
              </a:lnSpc>
              <a:spcBef>
                <a:spcPts val="1655"/>
              </a:spcBef>
              <a:defRPr/>
            </a:pPr>
            <a:r>
              <a:rPr sz="1450" b="1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Crude</a:t>
            </a:r>
            <a:r>
              <a:rPr sz="1450" b="1" spc="-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Oil</a:t>
            </a: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4F2A7C5-1321-8503-25D4-A07E76C9793C}"/>
              </a:ext>
            </a:extLst>
          </p:cNvPr>
          <p:cNvSpPr txBox="1"/>
          <p:nvPr/>
        </p:nvSpPr>
        <p:spPr>
          <a:xfrm>
            <a:off x="3817938" y="935038"/>
            <a:ext cx="506412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Gold</a:t>
            </a: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044551C4-4EF3-1F4E-D211-0D792DD99140}"/>
              </a:ext>
            </a:extLst>
          </p:cNvPr>
          <p:cNvSpPr txBox="1"/>
          <p:nvPr/>
        </p:nvSpPr>
        <p:spPr>
          <a:xfrm>
            <a:off x="5602288" y="935038"/>
            <a:ext cx="568325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Silver</a:t>
            </a: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25750EBF-6C53-3090-05E2-DAE55D9D62D2}"/>
              </a:ext>
            </a:extLst>
          </p:cNvPr>
          <p:cNvSpPr txBox="1"/>
          <p:nvPr/>
        </p:nvSpPr>
        <p:spPr>
          <a:xfrm>
            <a:off x="7339013" y="935038"/>
            <a:ext cx="1023937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Natural</a:t>
            </a:r>
            <a:r>
              <a:rPr sz="145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Gas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195B3DF4-1675-36F6-5CC8-F29A76433A28}"/>
              </a:ext>
            </a:extLst>
          </p:cNvPr>
          <p:cNvSpPr txBox="1"/>
          <p:nvPr/>
        </p:nvSpPr>
        <p:spPr>
          <a:xfrm>
            <a:off x="6764338" y="1352550"/>
            <a:ext cx="508000" cy="2180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Gold</a:t>
            </a: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A1133DF0-4FD1-AD20-2A90-6C575CA7B61F}"/>
              </a:ext>
            </a:extLst>
          </p:cNvPr>
          <p:cNvSpPr txBox="1"/>
          <p:nvPr/>
        </p:nvSpPr>
        <p:spPr>
          <a:xfrm>
            <a:off x="289418" y="1688646"/>
            <a:ext cx="1474118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lang="en-US"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Intraday</a:t>
            </a:r>
            <a:r>
              <a:rPr lang="en-US" sz="950" spc="6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Trend:</a:t>
            </a:r>
            <a:r>
              <a:rPr lang="en-GB" sz="9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GB" sz="1000" b="1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Bullish</a:t>
            </a:r>
            <a:endParaRPr lang="en-US" sz="950" b="1" spc="38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9ADB13F7-BE87-CB21-8AF0-B5AA3F282C74}"/>
              </a:ext>
            </a:extLst>
          </p:cNvPr>
          <p:cNvSpPr txBox="1"/>
          <p:nvPr/>
        </p:nvSpPr>
        <p:spPr>
          <a:xfrm>
            <a:off x="281130" y="1864282"/>
            <a:ext cx="4006388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lang="en-US" sz="950" spc="1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Key</a:t>
            </a:r>
            <a:r>
              <a:rPr lang="en-US" sz="950" spc="6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Levels:</a:t>
            </a:r>
            <a:r>
              <a:rPr lang="en-GB"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GB" sz="950" b="1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6600</a:t>
            </a:r>
            <a:r>
              <a:rPr lang="en-GB" sz="950" b="1" spc="2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</a:t>
            </a:r>
            <a:r>
              <a:rPr lang="en-GB" sz="950" b="1" spc="1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680</a:t>
            </a:r>
            <a:r>
              <a:rPr lang="en-US" sz="950" b="1" spc="2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0</a:t>
            </a:r>
            <a:r>
              <a:rPr sz="950" b="1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2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(Support)</a:t>
            </a:r>
            <a:r>
              <a:rPr sz="95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3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lang="en-US" sz="950" b="1" spc="-1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US" sz="950" b="1" spc="-1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Arial"/>
              </a:rPr>
              <a:t>7300 </a:t>
            </a:r>
            <a:r>
              <a:rPr lang="en-US" sz="950" b="1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Arial"/>
              </a:rPr>
              <a:t>- 7500</a:t>
            </a:r>
            <a:r>
              <a:rPr sz="950" b="1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2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(Resistance)</a:t>
            </a:r>
            <a:endParaRPr lang="en-US" dirty="0"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4C0DED06-F30A-3D64-FC90-E39A4DF49A38}"/>
              </a:ext>
            </a:extLst>
          </p:cNvPr>
          <p:cNvSpPr txBox="1"/>
          <p:nvPr/>
        </p:nvSpPr>
        <p:spPr>
          <a:xfrm>
            <a:off x="4706938" y="1863725"/>
            <a:ext cx="4320583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92"/>
              </a:lnSpc>
              <a:defRPr/>
            </a:pPr>
            <a:r>
              <a:rPr lang="en-US" sz="1000" spc="-1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Key</a:t>
            </a:r>
            <a:r>
              <a:rPr lang="en-US" sz="1000" spc="5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Levels: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138000</a:t>
            </a:r>
            <a:r>
              <a:rPr sz="1000" b="1" spc="-2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140000</a:t>
            </a:r>
            <a:r>
              <a:rPr sz="1000" b="1" spc="-2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(Support)</a:t>
            </a:r>
            <a:r>
              <a:rPr sz="1000" spc="-1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sz="1000" spc="-2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146000</a:t>
            </a:r>
            <a:r>
              <a:rPr sz="1000" b="1" spc="-29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 </a:t>
            </a:r>
            <a:r>
              <a:rPr lang="en-US" sz="1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148000</a:t>
            </a:r>
            <a:r>
              <a:rPr sz="1000" b="1" spc="-4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(Resistance)</a:t>
            </a: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AA6A9616-CD66-6AEF-ACEE-E4B763F45F01}"/>
              </a:ext>
            </a:extLst>
          </p:cNvPr>
          <p:cNvSpPr txBox="1"/>
          <p:nvPr/>
        </p:nvSpPr>
        <p:spPr>
          <a:xfrm>
            <a:off x="4774161" y="4358879"/>
            <a:ext cx="4345440" cy="57341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376"/>
              </a:lnSpc>
              <a:defRPr/>
            </a:pPr>
            <a:r>
              <a:rPr lang="en-US" sz="1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Fundamentally </a:t>
            </a:r>
            <a:r>
              <a:rPr lang="en-US"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Gold prices eased after a one-week low as renewed Iran war concerns and Trump's comments fueled inflation fears, raising interest-rate expectations.</a:t>
            </a:r>
          </a:p>
          <a:p>
            <a:pPr>
              <a:lnSpc>
                <a:spcPts val="1376"/>
              </a:lnSpc>
              <a:defRPr/>
            </a:pPr>
            <a:endParaRPr lang="en-US" sz="1000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53FBF402-4FA4-637C-D886-B9CC0CECF304}"/>
              </a:ext>
            </a:extLst>
          </p:cNvPr>
          <p:cNvSpPr txBox="1"/>
          <p:nvPr/>
        </p:nvSpPr>
        <p:spPr>
          <a:xfrm>
            <a:off x="207118" y="4354940"/>
            <a:ext cx="4347443" cy="609320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376"/>
              </a:lnSpc>
              <a:defRPr/>
            </a:pPr>
            <a:r>
              <a:rPr lang="en-GB"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Fundamentall</a:t>
            </a:r>
            <a:r>
              <a:rPr lang="en-GB" sz="1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y, Oil prices climbed after fresh U.S. strikes on Iran dimmed hopes for peace and full reopening of the Strait of Hormuz, a key oil chokepoint.</a:t>
            </a: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3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3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3111" name="Picture 2">
            <a:extLst>
              <a:ext uri="{FF2B5EF4-FFF2-40B4-BE49-F238E27FC236}">
                <a16:creationId xmlns:a16="http://schemas.microsoft.com/office/drawing/2014/main" id="{6334775A-5803-D1AA-17CE-B9CA56DC8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B241B9-C7E0-5E32-7A79-47D4B4D0DED1}"/>
              </a:ext>
            </a:extLst>
          </p:cNvPr>
          <p:cNvSpPr/>
          <p:nvPr/>
        </p:nvSpPr>
        <p:spPr>
          <a:xfrm>
            <a:off x="2971800" y="945931"/>
            <a:ext cx="42566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0BDFFA-EC53-8DFD-ABFD-72EB370EC0F7}"/>
              </a:ext>
            </a:extLst>
          </p:cNvPr>
          <p:cNvSpPr/>
          <p:nvPr/>
        </p:nvSpPr>
        <p:spPr>
          <a:xfrm rot="1200000">
            <a:off x="4816365" y="945930"/>
            <a:ext cx="354724" cy="244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01A9FA-804E-33E5-7592-71BEEE11B628}"/>
              </a:ext>
            </a:extLst>
          </p:cNvPr>
          <p:cNvSpPr/>
          <p:nvPr/>
        </p:nvSpPr>
        <p:spPr>
          <a:xfrm>
            <a:off x="8387255" y="930165"/>
            <a:ext cx="268013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6FAEEDA-00A7-253A-B515-5896D501C05C}"/>
              </a:ext>
            </a:extLst>
          </p:cNvPr>
          <p:cNvSpPr/>
          <p:nvPr/>
        </p:nvSpPr>
        <p:spPr>
          <a:xfrm rot="10920000">
            <a:off x="8441051" y="931674"/>
            <a:ext cx="216968" cy="233287"/>
          </a:xfrm>
          <a:prstGeom prst="down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bject 37">
            <a:extLst>
              <a:ext uri="{FF2B5EF4-FFF2-40B4-BE49-F238E27FC236}">
                <a16:creationId xmlns:a16="http://schemas.microsoft.com/office/drawing/2014/main" id="{74C5D3C6-5498-22C1-B380-EB45A12F20C0}"/>
              </a:ext>
            </a:extLst>
          </p:cNvPr>
          <p:cNvSpPr txBox="1"/>
          <p:nvPr/>
        </p:nvSpPr>
        <p:spPr>
          <a:xfrm>
            <a:off x="4706341" y="1691754"/>
            <a:ext cx="1462087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Intraday</a:t>
            </a:r>
            <a:r>
              <a:rPr sz="950" spc="6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1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Trend:</a:t>
            </a:r>
            <a:r>
              <a:rPr sz="950" spc="3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GB" sz="950" b="1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Bearish</a:t>
            </a:r>
            <a:endParaRPr lang="en-US" sz="950" b="1" spc="18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36D5E64-0A27-8B92-FB49-5612CC4C07F2}"/>
              </a:ext>
            </a:extLst>
          </p:cNvPr>
          <p:cNvSpPr/>
          <p:nvPr/>
        </p:nvSpPr>
        <p:spPr>
          <a:xfrm rot="-120000">
            <a:off x="4884790" y="940965"/>
            <a:ext cx="216968" cy="233287"/>
          </a:xfrm>
          <a:prstGeom prst="downArrow">
            <a:avLst/>
          </a:prstGeom>
          <a:solidFill>
            <a:srgbClr val="FF000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F7B75693-B15B-B683-64E7-C564BF2D82E8}"/>
              </a:ext>
            </a:extLst>
          </p:cNvPr>
          <p:cNvSpPr/>
          <p:nvPr/>
        </p:nvSpPr>
        <p:spPr>
          <a:xfrm rot="10680000">
            <a:off x="6580113" y="948636"/>
            <a:ext cx="216968" cy="233287"/>
          </a:xfrm>
          <a:prstGeom prst="down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41DC52A-7906-377C-1DA6-01A08B56130D}"/>
                  </a:ext>
                </a:extLst>
              </p14:cNvPr>
              <p14:cNvContentPartPr/>
              <p14:nvPr/>
            </p14:nvContentPartPr>
            <p14:xfrm>
              <a:off x="5019694" y="1250678"/>
              <a:ext cx="362185" cy="219749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41DC52A-7906-377C-1DA6-01A08B56130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001711" y="1232695"/>
                <a:ext cx="397792" cy="2553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6B0B2BD-58BF-F89F-6BD9-91BBB8D9C050}"/>
                  </a:ext>
                </a:extLst>
              </p14:cNvPr>
              <p14:cNvContentPartPr/>
              <p14:nvPr/>
            </p14:nvContentPartPr>
            <p14:xfrm>
              <a:off x="5663460" y="1294934"/>
              <a:ext cx="8282" cy="8282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6B0B2BD-58BF-F89F-6BD9-91BBB8D9C05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249360" y="880834"/>
                <a:ext cx="828200" cy="8282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object 13">
            <a:extLst>
              <a:ext uri="{FF2B5EF4-FFF2-40B4-BE49-F238E27FC236}">
                <a16:creationId xmlns:a16="http://schemas.microsoft.com/office/drawing/2014/main" id="{43D67E95-15F1-2513-4FA2-A7B26F370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505" y="904253"/>
            <a:ext cx="1485900" cy="314325"/>
          </a:xfrm>
          <a:prstGeom prst="rect">
            <a:avLst/>
          </a:prstGeom>
          <a:blipFill dpi="0" rotWithShape="0">
            <a:blip r:embed="rId1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object 34">
            <a:extLst>
              <a:ext uri="{FF2B5EF4-FFF2-40B4-BE49-F238E27FC236}">
                <a16:creationId xmlns:a16="http://schemas.microsoft.com/office/drawing/2014/main" id="{20C0BC3C-0339-0D6C-E75E-3DE9A01BE9A7}"/>
              </a:ext>
            </a:extLst>
          </p:cNvPr>
          <p:cNvSpPr txBox="1"/>
          <p:nvPr/>
        </p:nvSpPr>
        <p:spPr>
          <a:xfrm>
            <a:off x="5663579" y="946634"/>
            <a:ext cx="568325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Silver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5925476-7A1B-9E9B-EA6A-13787AFBEE6E}"/>
              </a:ext>
            </a:extLst>
          </p:cNvPr>
          <p:cNvSpPr/>
          <p:nvPr/>
        </p:nvSpPr>
        <p:spPr>
          <a:xfrm>
            <a:off x="6657268" y="936823"/>
            <a:ext cx="216968" cy="233287"/>
          </a:xfrm>
          <a:prstGeom prst="downArrow">
            <a:avLst/>
          </a:prstGeom>
          <a:solidFill>
            <a:srgbClr val="FF000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5047EE1C-AE1E-8D6C-43BF-43B44AE7A0FB}"/>
              </a:ext>
            </a:extLst>
          </p:cNvPr>
          <p:cNvSpPr/>
          <p:nvPr/>
        </p:nvSpPr>
        <p:spPr>
          <a:xfrm rot="10800000">
            <a:off x="3174462" y="928450"/>
            <a:ext cx="216968" cy="233287"/>
          </a:xfrm>
          <a:prstGeom prst="down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graph of a stock market&#10;&#10;AI-generated content may be incorrect.">
            <a:extLst>
              <a:ext uri="{FF2B5EF4-FFF2-40B4-BE49-F238E27FC236}">
                <a16:creationId xmlns:a16="http://schemas.microsoft.com/office/drawing/2014/main" id="{C87E3233-76D8-E2CD-E70D-A88C54C3BF3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5944" y="2167318"/>
            <a:ext cx="4136573" cy="19246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Picture 4" descr="A graph of a stock market&#10;&#10;AI-generated content may be incorrect.">
            <a:extLst>
              <a:ext uri="{FF2B5EF4-FFF2-40B4-BE49-F238E27FC236}">
                <a16:creationId xmlns:a16="http://schemas.microsoft.com/office/drawing/2014/main" id="{7D24CF67-5C3C-280F-3DE6-263B1EF205E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876799" y="2173104"/>
            <a:ext cx="3984174" cy="190763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object 1">
            <a:extLst>
              <a:ext uri="{FF2B5EF4-FFF2-40B4-BE49-F238E27FC236}">
                <a16:creationId xmlns:a16="http://schemas.microsoft.com/office/drawing/2014/main" id="{4FFFCE07-2056-C617-C0CD-222A2BEF6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4" name="object 2">
            <a:extLst>
              <a:ext uri="{FF2B5EF4-FFF2-40B4-BE49-F238E27FC236}">
                <a16:creationId xmlns:a16="http://schemas.microsoft.com/office/drawing/2014/main" id="{F04079AD-0E42-5629-F764-4406E6EBB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" name="object 3">
            <a:extLst>
              <a:ext uri="{FF2B5EF4-FFF2-40B4-BE49-F238E27FC236}">
                <a16:creationId xmlns:a16="http://schemas.microsoft.com/office/drawing/2014/main" id="{4A9B8610-8D76-B193-2DF5-AB8881FEE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" name="object 4">
            <a:extLst>
              <a:ext uri="{FF2B5EF4-FFF2-40B4-BE49-F238E27FC236}">
                <a16:creationId xmlns:a16="http://schemas.microsoft.com/office/drawing/2014/main" id="{39576CCF-3162-FDD9-1B91-D78A18899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28875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7" name="object 5">
            <a:extLst>
              <a:ext uri="{FF2B5EF4-FFF2-40B4-BE49-F238E27FC236}">
                <a16:creationId xmlns:a16="http://schemas.microsoft.com/office/drawing/2014/main" id="{5DD2D1AB-5EE0-2912-55BA-ACF17D07C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21" y="1608904"/>
            <a:ext cx="4252091" cy="44899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 w="9525" algn="ctr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8" name="object 6">
            <a:extLst>
              <a:ext uri="{FF2B5EF4-FFF2-40B4-BE49-F238E27FC236}">
                <a16:creationId xmlns:a16="http://schemas.microsoft.com/office/drawing/2014/main" id="{7F903C88-34EA-62EF-588A-38B952896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387" y="1347110"/>
            <a:ext cx="4465031" cy="749351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9" name="object 7">
            <a:extLst>
              <a:ext uri="{FF2B5EF4-FFF2-40B4-BE49-F238E27FC236}">
                <a16:creationId xmlns:a16="http://schemas.microsoft.com/office/drawing/2014/main" id="{41DD1482-9D35-C5E4-54C9-53693571A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713" y="1385888"/>
            <a:ext cx="1038225" cy="190500"/>
          </a:xfrm>
          <a:prstGeom prst="rect">
            <a:avLst/>
          </a:prstGeom>
          <a:blipFill dpi="0" rotWithShape="0">
            <a:blip r:embed="rId8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0" name="object 8">
            <a:extLst>
              <a:ext uri="{FF2B5EF4-FFF2-40B4-BE49-F238E27FC236}">
                <a16:creationId xmlns:a16="http://schemas.microsoft.com/office/drawing/2014/main" id="{32245899-1183-ADFD-EC4F-96EA5D413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138" y="1385888"/>
            <a:ext cx="12700" cy="3676650"/>
          </a:xfrm>
          <a:prstGeom prst="rect">
            <a:avLst/>
          </a:prstGeom>
          <a:blipFill dpi="0" rotWithShape="0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1" name="object 9">
            <a:extLst>
              <a:ext uri="{FF2B5EF4-FFF2-40B4-BE49-F238E27FC236}">
                <a16:creationId xmlns:a16="http://schemas.microsoft.com/office/drawing/2014/main" id="{8BE8BF14-D7F5-C722-3739-8296E331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8" y="900113"/>
            <a:ext cx="1485900" cy="314325"/>
          </a:xfrm>
          <a:prstGeom prst="rect">
            <a:avLst/>
          </a:prstGeom>
          <a:blipFill dpi="0" rotWithShape="0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2" name="object 10">
            <a:extLst>
              <a:ext uri="{FF2B5EF4-FFF2-40B4-BE49-F238E27FC236}">
                <a16:creationId xmlns:a16="http://schemas.microsoft.com/office/drawing/2014/main" id="{9C3BBF00-B67D-2E41-BDC0-B202D1B17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1163" y="900113"/>
            <a:ext cx="1495425" cy="314325"/>
          </a:xfrm>
          <a:prstGeom prst="rect">
            <a:avLst/>
          </a:prstGeom>
          <a:blipFill dpi="0" rotWithShape="0">
            <a:blip r:embed="rId11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object 11">
            <a:extLst>
              <a:ext uri="{FF2B5EF4-FFF2-40B4-BE49-F238E27FC236}">
                <a16:creationId xmlns:a16="http://schemas.microsoft.com/office/drawing/2014/main" id="{9774BA22-661A-7620-6210-E7708F71E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988" y="900113"/>
            <a:ext cx="1495425" cy="314325"/>
          </a:xfrm>
          <a:prstGeom prst="rect">
            <a:avLst/>
          </a:prstGeom>
          <a:blipFill dpi="0" rotWithShape="0">
            <a:blip r:embed="rId12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object 12">
            <a:extLst>
              <a:ext uri="{FF2B5EF4-FFF2-40B4-BE49-F238E27FC236}">
                <a16:creationId xmlns:a16="http://schemas.microsoft.com/office/drawing/2014/main" id="{2ACA3B79-404E-8230-16E8-1A4ED506A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900113"/>
            <a:ext cx="1485900" cy="314325"/>
          </a:xfrm>
          <a:prstGeom prst="rect">
            <a:avLst/>
          </a:prstGeom>
          <a:blipFill dpi="0" rotWithShape="0">
            <a:blip r:embed="rId13"/>
            <a:srcRect/>
            <a:stretch>
              <a:fillRect/>
            </a:stretch>
          </a:blip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object 13">
            <a:extLst>
              <a:ext uri="{FF2B5EF4-FFF2-40B4-BE49-F238E27FC236}">
                <a16:creationId xmlns:a16="http://schemas.microsoft.com/office/drawing/2014/main" id="{F830A249-EA27-A1A4-4818-9733B7735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900113"/>
            <a:ext cx="1485900" cy="314325"/>
          </a:xfrm>
          <a:prstGeom prst="rect">
            <a:avLst/>
          </a:prstGeom>
          <a:blipFill dpi="0" rotWithShape="0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6" name="object 14">
            <a:extLst>
              <a:ext uri="{FF2B5EF4-FFF2-40B4-BE49-F238E27FC236}">
                <a16:creationId xmlns:a16="http://schemas.microsoft.com/office/drawing/2014/main" id="{46C9C39C-C98C-148E-9455-9BC1BE00F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85813"/>
            <a:ext cx="9139237" cy="12700"/>
          </a:xfrm>
          <a:prstGeom prst="rect">
            <a:avLst/>
          </a:prstGeom>
          <a:blipFill dpi="0" rotWithShape="0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7" name="object 18">
            <a:extLst>
              <a:ext uri="{FF2B5EF4-FFF2-40B4-BE49-F238E27FC236}">
                <a16:creationId xmlns:a16="http://schemas.microsoft.com/office/drawing/2014/main" id="{341E0FB2-2A60-B8CF-7CB1-D098FEF1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4267200"/>
            <a:ext cx="4395788" cy="871538"/>
          </a:xfrm>
          <a:prstGeom prst="rect">
            <a:avLst/>
          </a:prstGeom>
          <a:blipFill dpi="0" rotWithShape="0">
            <a:blip r:embed="rId1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8" name="object 19">
            <a:extLst>
              <a:ext uri="{FF2B5EF4-FFF2-40B4-BE49-F238E27FC236}">
                <a16:creationId xmlns:a16="http://schemas.microsoft.com/office/drawing/2014/main" id="{7F026057-FD49-B580-CDEC-B2126F414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4352925"/>
            <a:ext cx="4300538" cy="576263"/>
          </a:xfrm>
          <a:prstGeom prst="rect">
            <a:avLst/>
          </a:prstGeom>
          <a:blipFill dpi="0" rotWithShape="0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9" name="object 20">
            <a:extLst>
              <a:ext uri="{FF2B5EF4-FFF2-40B4-BE49-F238E27FC236}">
                <a16:creationId xmlns:a16="http://schemas.microsoft.com/office/drawing/2014/main" id="{CE55630A-A6D7-F72E-05EA-AB4C4D9B5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92" y="4310063"/>
            <a:ext cx="4267796" cy="663179"/>
          </a:xfrm>
          <a:prstGeom prst="rect">
            <a:avLst/>
          </a:prstGeom>
          <a:blipFill dpi="0" rotWithShape="0">
            <a:blip r:embed="rId1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0" name="object 21">
            <a:extLst>
              <a:ext uri="{FF2B5EF4-FFF2-40B4-BE49-F238E27FC236}">
                <a16:creationId xmlns:a16="http://schemas.microsoft.com/office/drawing/2014/main" id="{02B939EC-BEE3-3D44-A8B7-C7D93111D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5" y="4267200"/>
            <a:ext cx="4310063" cy="785813"/>
          </a:xfrm>
          <a:prstGeom prst="rect">
            <a:avLst/>
          </a:prstGeom>
          <a:blipFill dpi="0" rotWithShape="0">
            <a:blip r:embed="rId1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1" name="object 22">
            <a:extLst>
              <a:ext uri="{FF2B5EF4-FFF2-40B4-BE49-F238E27FC236}">
                <a16:creationId xmlns:a16="http://schemas.microsoft.com/office/drawing/2014/main" id="{E04ACDC5-BAB2-6D30-1A81-57AAB0729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4238625"/>
            <a:ext cx="4224338" cy="738188"/>
          </a:xfrm>
          <a:prstGeom prst="rect">
            <a:avLst/>
          </a:prstGeom>
          <a:blipFill dpi="0" rotWithShape="0">
            <a:blip r:embed="rId2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2" name="object 23">
            <a:extLst>
              <a:ext uri="{FF2B5EF4-FFF2-40B4-BE49-F238E27FC236}">
                <a16:creationId xmlns:a16="http://schemas.microsoft.com/office/drawing/2014/main" id="{970790EB-42F4-DE4D-1426-106D1D089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4310063"/>
            <a:ext cx="4191000" cy="666750"/>
          </a:xfrm>
          <a:prstGeom prst="rect">
            <a:avLst/>
          </a:prstGeom>
          <a:blipFill dpi="0" rotWithShape="0">
            <a:blip r:embed="rId2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E8AE8815-0F8B-C118-4177-54507A801049}"/>
              </a:ext>
            </a:extLst>
          </p:cNvPr>
          <p:cNvSpPr txBox="1"/>
          <p:nvPr/>
        </p:nvSpPr>
        <p:spPr>
          <a:xfrm>
            <a:off x="92075" y="14288"/>
            <a:ext cx="5457825" cy="3582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2935"/>
              </a:lnSpc>
              <a:defRPr/>
            </a:pPr>
            <a:r>
              <a:rPr lang="en-GB"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Commodity</a:t>
            </a:r>
            <a:r>
              <a:rPr lang="en-US" sz="2400" b="1" spc="-3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sz="2400" b="1" spc="-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Update –</a:t>
            </a:r>
            <a:r>
              <a:rPr lang="en-GB" sz="2400" b="1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Times New Roman"/>
                <a:cs typeface="Times New Roman"/>
              </a:rPr>
              <a:t> 09</a:t>
            </a:r>
            <a:r>
              <a:rPr lang="en-GB" sz="1600" b="1" spc="-55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th  </a:t>
            </a:r>
            <a:r>
              <a:rPr lang="en-GB" sz="2100" b="1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July</a:t>
            </a:r>
            <a:r>
              <a:rPr lang="en-US" sz="2100" b="1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 2026</a:t>
            </a: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2C241A88-7501-2C57-44FB-73456B2389DE}"/>
              </a:ext>
            </a:extLst>
          </p:cNvPr>
          <p:cNvSpPr txBox="1"/>
          <p:nvPr/>
        </p:nvSpPr>
        <p:spPr>
          <a:xfrm>
            <a:off x="119289" y="488950"/>
            <a:ext cx="5177745" cy="2436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925"/>
              </a:lnSpc>
              <a:defRPr/>
            </a:pPr>
            <a:r>
              <a:rPr lang="en-US"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Silver</a:t>
            </a:r>
            <a:r>
              <a:rPr lang="en-US" sz="1600" b="1" spc="6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en-US"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turns bearish</a:t>
            </a:r>
            <a:r>
              <a:rPr lang="en-US" sz="1600" b="1" spc="-2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 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| </a:t>
            </a:r>
            <a:r>
              <a:rPr lang="en-US"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Copper</a:t>
            </a:r>
            <a:r>
              <a:rPr sz="1600" b="1" spc="2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prices</a:t>
            </a:r>
            <a:r>
              <a:rPr sz="1600" b="1" spc="-2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are</a:t>
            </a:r>
            <a:r>
              <a:rPr sz="1600" b="1" spc="3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likely</a:t>
            </a:r>
            <a:r>
              <a:rPr sz="1600" b="1" spc="1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4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to</a:t>
            </a:r>
            <a:r>
              <a:rPr sz="1600" b="1" spc="-6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trade</a:t>
            </a:r>
            <a:r>
              <a:rPr lang="en-US" sz="1600" b="1" spc="-4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Calibri"/>
                <a:cs typeface="Calibri"/>
              </a:rPr>
              <a:t> lower</a:t>
            </a:r>
            <a:endParaRPr lang="en-US" sz="1600" b="1" dirty="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C000"/>
              </a:solidFill>
              <a:latin typeface="Calibri"/>
              <a:cs typeface="Calibri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762EB3C7-16C0-5EBE-0D64-AD5A6B1908B2}"/>
              </a:ext>
            </a:extLst>
          </p:cNvPr>
          <p:cNvSpPr txBox="1"/>
          <p:nvPr/>
        </p:nvSpPr>
        <p:spPr>
          <a:xfrm>
            <a:off x="398463" y="935038"/>
            <a:ext cx="1249362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Intraday</a:t>
            </a:r>
            <a:r>
              <a:rPr sz="1450" b="1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Trend</a:t>
            </a: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2B8B88BC-5A5E-B6EB-BE11-5C78EACD74C7}"/>
              </a:ext>
            </a:extLst>
          </p:cNvPr>
          <p:cNvSpPr txBox="1"/>
          <p:nvPr/>
        </p:nvSpPr>
        <p:spPr>
          <a:xfrm>
            <a:off x="1685925" y="935038"/>
            <a:ext cx="1200150" cy="6540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marL="363220" fontAlgn="auto">
              <a:lnSpc>
                <a:spcPts val="1742"/>
              </a:lnSpc>
              <a:defRPr/>
            </a:pPr>
            <a:r>
              <a:rPr lang="en-US" sz="1450" b="1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Crude</a:t>
            </a:r>
            <a:r>
              <a:rPr sz="1450" b="1" spc="-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Oil</a:t>
            </a:r>
            <a:endParaRPr lang="en-US"/>
          </a:p>
          <a:p>
            <a:pPr fontAlgn="auto">
              <a:lnSpc>
                <a:spcPts val="1742"/>
              </a:lnSpc>
              <a:spcBef>
                <a:spcPts val="1655"/>
              </a:spcBef>
              <a:defRPr/>
            </a:pPr>
            <a:r>
              <a:rPr lang="en-US" sz="1450" b="1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Silver</a:t>
            </a: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4F2A7C5-1321-8503-25D4-A07E76C9793C}"/>
              </a:ext>
            </a:extLst>
          </p:cNvPr>
          <p:cNvSpPr txBox="1"/>
          <p:nvPr/>
        </p:nvSpPr>
        <p:spPr>
          <a:xfrm>
            <a:off x="3817938" y="935038"/>
            <a:ext cx="506412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Gold</a:t>
            </a: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044551C4-4EF3-1F4E-D211-0D792DD99140}"/>
              </a:ext>
            </a:extLst>
          </p:cNvPr>
          <p:cNvSpPr txBox="1"/>
          <p:nvPr/>
        </p:nvSpPr>
        <p:spPr>
          <a:xfrm>
            <a:off x="5602288" y="935038"/>
            <a:ext cx="568325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Silver</a:t>
            </a: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25750EBF-6C53-3090-05E2-DAE55D9D62D2}"/>
              </a:ext>
            </a:extLst>
          </p:cNvPr>
          <p:cNvSpPr txBox="1"/>
          <p:nvPr/>
        </p:nvSpPr>
        <p:spPr>
          <a:xfrm>
            <a:off x="7339013" y="935038"/>
            <a:ext cx="1023937" cy="2587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sz="145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Natural</a:t>
            </a:r>
            <a:r>
              <a:rPr sz="145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50" b="1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Gas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195B3DF4-1675-36F6-5CC8-F29A76433A28}"/>
              </a:ext>
            </a:extLst>
          </p:cNvPr>
          <p:cNvSpPr txBox="1"/>
          <p:nvPr/>
        </p:nvSpPr>
        <p:spPr>
          <a:xfrm>
            <a:off x="6639617" y="1345936"/>
            <a:ext cx="698500" cy="2180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742"/>
              </a:lnSpc>
              <a:defRPr/>
            </a:pPr>
            <a:r>
              <a:rPr lang="en-US" sz="145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Copper</a:t>
            </a: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A1133DF0-4FD1-AD20-2A90-6C575CA7B61F}"/>
              </a:ext>
            </a:extLst>
          </p:cNvPr>
          <p:cNvSpPr txBox="1"/>
          <p:nvPr/>
        </p:nvSpPr>
        <p:spPr>
          <a:xfrm>
            <a:off x="291600" y="1722438"/>
            <a:ext cx="1462087" cy="28212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lang="en-US"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Intraday</a:t>
            </a:r>
            <a:r>
              <a:rPr sz="950" spc="6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1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Trend:</a:t>
            </a:r>
            <a:r>
              <a:rPr sz="950" spc="3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GB" sz="1000" b="1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Bearish</a:t>
            </a:r>
            <a:endParaRPr lang="en-US" sz="1000" spc="38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  <a:p>
            <a:pPr>
              <a:lnSpc>
                <a:spcPts val="1089"/>
              </a:lnSpc>
              <a:defRPr/>
            </a:pPr>
            <a:endParaRPr sz="950" spc="38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115148C8-5A49-D1BA-770F-3A38AC90F9FE}"/>
              </a:ext>
            </a:extLst>
          </p:cNvPr>
          <p:cNvSpPr txBox="1"/>
          <p:nvPr/>
        </p:nvSpPr>
        <p:spPr>
          <a:xfrm>
            <a:off x="4706938" y="1711325"/>
            <a:ext cx="1511300" cy="28212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>
              <a:lnSpc>
                <a:spcPts val="1092"/>
              </a:lnSpc>
              <a:defRPr/>
            </a:pPr>
            <a:r>
              <a:rPr lang="en-US" sz="1000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lntraday</a:t>
            </a:r>
            <a:r>
              <a:rPr lang="en-US" sz="1000" spc="5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1000" spc="-1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Trend:</a:t>
            </a:r>
            <a:r>
              <a:rPr lang="en-US" sz="1000" spc="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GB" sz="1000" b="1" spc="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Bearish</a:t>
            </a:r>
          </a:p>
          <a:p>
            <a:pPr>
              <a:lnSpc>
                <a:spcPts val="1092"/>
              </a:lnSpc>
              <a:defRPr/>
            </a:pPr>
            <a:endParaRPr lang="en-US" sz="1000" spc="3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9ADB13F7-BE87-CB21-8AF0-B5AA3F282C74}"/>
              </a:ext>
            </a:extLst>
          </p:cNvPr>
          <p:cNvSpPr txBox="1"/>
          <p:nvPr/>
        </p:nvSpPr>
        <p:spPr>
          <a:xfrm>
            <a:off x="280551" y="1868270"/>
            <a:ext cx="4158154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lang="en-US" sz="950" spc="1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Key</a:t>
            </a:r>
            <a:r>
              <a:rPr lang="en-US" sz="950" spc="6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Levels:</a:t>
            </a:r>
            <a:r>
              <a:rPr lang="en-US" sz="95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GB" sz="95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217000</a:t>
            </a:r>
            <a:r>
              <a:rPr lang="en-GB" sz="950" b="1" spc="2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</a:t>
            </a:r>
            <a:r>
              <a:rPr lang="en-GB" sz="950" b="1" spc="1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220000</a:t>
            </a:r>
            <a:r>
              <a:rPr sz="950" b="1" spc="16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2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(Support)</a:t>
            </a:r>
            <a:r>
              <a:rPr sz="95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3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lang="en-US" sz="950" spc="-1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US" sz="950" b="1" spc="-1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227000</a:t>
            </a:r>
            <a:r>
              <a:rPr lang="en-US" sz="950" b="1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- 231000</a:t>
            </a:r>
            <a:r>
              <a:rPr sz="9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(Resistance)</a:t>
            </a: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4C0DED06-F30A-3D64-FC90-E39A4DF49A38}"/>
              </a:ext>
            </a:extLst>
          </p:cNvPr>
          <p:cNvSpPr txBox="1"/>
          <p:nvPr/>
        </p:nvSpPr>
        <p:spPr>
          <a:xfrm>
            <a:off x="4715868" y="1872655"/>
            <a:ext cx="4329112" cy="1410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92"/>
              </a:lnSpc>
              <a:defRPr/>
            </a:pPr>
            <a:r>
              <a:rPr lang="en-US" sz="1000" spc="-12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Key</a:t>
            </a:r>
            <a:r>
              <a:rPr lang="en-US" sz="1000" spc="5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Levels: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1240 </a:t>
            </a:r>
            <a:r>
              <a:rPr lang="en-US" sz="1000" b="1" spc="-28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–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1255 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(Support)</a:t>
            </a:r>
            <a:r>
              <a:rPr sz="1000" spc="-1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sz="1000" spc="-2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US"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1280</a:t>
            </a:r>
            <a:r>
              <a:rPr sz="1000" b="1" spc="-29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 </a:t>
            </a:r>
            <a:r>
              <a:rPr lang="en-US" sz="1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1292</a:t>
            </a:r>
            <a:r>
              <a:rPr sz="1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(Resistance)</a:t>
            </a: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AA6A9616-CD66-6AEF-ACEE-E4B763F45F01}"/>
              </a:ext>
            </a:extLst>
          </p:cNvPr>
          <p:cNvSpPr txBox="1"/>
          <p:nvPr/>
        </p:nvSpPr>
        <p:spPr>
          <a:xfrm>
            <a:off x="4804938" y="4309610"/>
            <a:ext cx="4316948" cy="44773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376"/>
              </a:lnSpc>
              <a:defRPr/>
            </a:pPr>
            <a:r>
              <a:rPr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Fundamentally,</a:t>
            </a:r>
            <a:r>
              <a:rPr lang="en-US"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 Copper rises in early Asia trade as weak U.S. June payroll data boosts expectations of delayed Fed tightening, supporting demand for metal</a:t>
            </a:r>
            <a:r>
              <a:rPr lang="en-US" sz="11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egoe UI"/>
                <a:cs typeface="Segoe UI"/>
              </a:rPr>
              <a:t>s.</a:t>
            </a:r>
            <a:endParaRPr lang="en-US"/>
          </a:p>
          <a:p>
            <a:pPr>
              <a:lnSpc>
                <a:spcPts val="1376"/>
              </a:lnSpc>
              <a:defRPr/>
            </a:pPr>
            <a:r>
              <a:rPr lang="en-US"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/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r>
              <a:rPr lang="en-US"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53FBF402-4FA4-637C-D886-B9CC0CECF304}"/>
              </a:ext>
            </a:extLst>
          </p:cNvPr>
          <p:cNvSpPr txBox="1"/>
          <p:nvPr/>
        </p:nvSpPr>
        <p:spPr>
          <a:xfrm>
            <a:off x="211653" y="4327726"/>
            <a:ext cx="4304355" cy="14252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376"/>
              </a:lnSpc>
              <a:defRPr/>
            </a:pPr>
            <a:r>
              <a:rPr sz="950" spc="24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Fundamentally,</a:t>
            </a:r>
            <a:r>
              <a:rPr lang="en-US" sz="950" spc="24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Silver</a:t>
            </a:r>
            <a:r>
              <a:rPr lang="en-US"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holds last week’s gains as weak U.S. jobs data and lower oil prices reduce expectations of Fed rate hikes, supporting precious metal demand.</a:t>
            </a: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950" spc="24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ts val="1376"/>
              </a:lnSpc>
              <a:defRPr/>
            </a:pPr>
            <a:endParaRPr lang="en-US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  <a:p>
            <a:pPr fontAlgn="auto">
              <a:lnSpc>
                <a:spcPts val="1376"/>
              </a:lnSpc>
              <a:defRPr/>
            </a:pPr>
            <a:endParaRPr lang="en-GB"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3111" name="Picture 2">
            <a:extLst>
              <a:ext uri="{FF2B5EF4-FFF2-40B4-BE49-F238E27FC236}">
                <a16:creationId xmlns:a16="http://schemas.microsoft.com/office/drawing/2014/main" id="{6334775A-5803-D1AA-17CE-B9CA56DC8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B241B9-C7E0-5E32-7A79-47D4B4D0DED1}"/>
              </a:ext>
            </a:extLst>
          </p:cNvPr>
          <p:cNvSpPr/>
          <p:nvPr/>
        </p:nvSpPr>
        <p:spPr>
          <a:xfrm>
            <a:off x="2971800" y="945931"/>
            <a:ext cx="42566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09D5FE-0BAA-4326-C3FD-A540B0DCEBD2}"/>
              </a:ext>
            </a:extLst>
          </p:cNvPr>
          <p:cNvSpPr/>
          <p:nvPr/>
        </p:nvSpPr>
        <p:spPr>
          <a:xfrm rot="-1140000">
            <a:off x="6526924" y="930165"/>
            <a:ext cx="402020" cy="244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A59456-5F64-4953-D0EC-B6837510B057}"/>
              </a:ext>
            </a:extLst>
          </p:cNvPr>
          <p:cNvSpPr/>
          <p:nvPr/>
        </p:nvSpPr>
        <p:spPr>
          <a:xfrm>
            <a:off x="8387255" y="930165"/>
            <a:ext cx="268013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40DA700-7B82-9191-E5E4-AACC506FFACD}"/>
              </a:ext>
            </a:extLst>
          </p:cNvPr>
          <p:cNvSpPr/>
          <p:nvPr/>
        </p:nvSpPr>
        <p:spPr>
          <a:xfrm>
            <a:off x="6706686" y="940965"/>
            <a:ext cx="216968" cy="233287"/>
          </a:xfrm>
          <a:prstGeom prst="downArrow">
            <a:avLst/>
          </a:prstGeom>
          <a:solidFill>
            <a:srgbClr val="FF000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97AD36E-7C42-461F-C3D9-23A5ADC5F346}"/>
              </a:ext>
            </a:extLst>
          </p:cNvPr>
          <p:cNvSpPr/>
          <p:nvPr/>
        </p:nvSpPr>
        <p:spPr>
          <a:xfrm rot="10800000">
            <a:off x="8436528" y="921787"/>
            <a:ext cx="216968" cy="233287"/>
          </a:xfrm>
          <a:prstGeom prst="down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05B206-42B0-DD40-6E89-C7427A4262BA}"/>
              </a:ext>
            </a:extLst>
          </p:cNvPr>
          <p:cNvSpPr/>
          <p:nvPr/>
        </p:nvSpPr>
        <p:spPr>
          <a:xfrm>
            <a:off x="4754445" y="921882"/>
            <a:ext cx="402020" cy="244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E3F2B53-556A-5D06-1E81-0288C6E8601E}"/>
              </a:ext>
            </a:extLst>
          </p:cNvPr>
          <p:cNvSpPr/>
          <p:nvPr/>
        </p:nvSpPr>
        <p:spPr>
          <a:xfrm>
            <a:off x="4847240" y="920258"/>
            <a:ext cx="216968" cy="233287"/>
          </a:xfrm>
          <a:prstGeom prst="downArrow">
            <a:avLst/>
          </a:prstGeom>
          <a:solidFill>
            <a:srgbClr val="FF000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A7512F50-C12B-6CB3-9236-03A8D0A23615}"/>
              </a:ext>
            </a:extLst>
          </p:cNvPr>
          <p:cNvSpPr/>
          <p:nvPr/>
        </p:nvSpPr>
        <p:spPr>
          <a:xfrm rot="10800000">
            <a:off x="3187036" y="940750"/>
            <a:ext cx="196111" cy="237458"/>
          </a:xfrm>
          <a:prstGeom prst="down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aph of a stock market&#10;&#10;AI-generated content may be incorrect.">
            <a:extLst>
              <a:ext uri="{FF2B5EF4-FFF2-40B4-BE49-F238E27FC236}">
                <a16:creationId xmlns:a16="http://schemas.microsoft.com/office/drawing/2014/main" id="{F36193EA-5B50-348B-2688-D5D714BF70E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02626" y="2220297"/>
            <a:ext cx="4223660" cy="197109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Picture 5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176506C6-02D2-4268-182D-BE0A14F48E5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8729" y="2211919"/>
            <a:ext cx="4158344" cy="198784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011490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>
            <a:extLst>
              <a:ext uri="{FF2B5EF4-FFF2-40B4-BE49-F238E27FC236}">
                <a16:creationId xmlns:a16="http://schemas.microsoft.com/office/drawing/2014/main" id="{6FBC23B2-6C00-3672-E99D-9A9D2926B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3" name="object 3">
            <a:extLst>
              <a:ext uri="{FF2B5EF4-FFF2-40B4-BE49-F238E27FC236}">
                <a16:creationId xmlns:a16="http://schemas.microsoft.com/office/drawing/2014/main" id="{A31CC776-06C1-9B68-07BE-663A828B9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5" name="object 5">
            <a:extLst>
              <a:ext uri="{FF2B5EF4-FFF2-40B4-BE49-F238E27FC236}">
                <a16:creationId xmlns:a16="http://schemas.microsoft.com/office/drawing/2014/main" id="{157A4122-A4B3-BD17-AB8C-8B8022DC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2887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7" name="object 7">
            <a:extLst>
              <a:ext uri="{FF2B5EF4-FFF2-40B4-BE49-F238E27FC236}">
                <a16:creationId xmlns:a16="http://schemas.microsoft.com/office/drawing/2014/main" id="{9629063A-CEFE-7C0B-2F42-05F74F02F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85813"/>
            <a:ext cx="9139237" cy="12700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16A125D2-30A4-846D-3A5A-BBFDDA647690}"/>
              </a:ext>
            </a:extLst>
          </p:cNvPr>
          <p:cNvSpPr txBox="1"/>
          <p:nvPr/>
        </p:nvSpPr>
        <p:spPr>
          <a:xfrm>
            <a:off x="92075" y="14288"/>
            <a:ext cx="5530850" cy="6817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2935"/>
              </a:lnSpc>
              <a:defRPr/>
            </a:pPr>
            <a:r>
              <a:rPr lang="en-US"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Commodity</a:t>
            </a:r>
            <a:r>
              <a:rPr lang="en-US" sz="2400" b="1" spc="-33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sz="2400" b="1" spc="-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Update –</a:t>
            </a:r>
            <a:r>
              <a:rPr lang="en-US" sz="2400" b="1" spc="-5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Times New Roman"/>
                <a:cs typeface="Times New Roman"/>
              </a:rPr>
              <a:t> 09</a:t>
            </a:r>
            <a:r>
              <a:rPr lang="en-GB" sz="1600" b="1" spc="-55" baseline="30000" dirty="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lang="en-GB" sz="1600" b="1" spc="-55" baseline="3000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  </a:t>
            </a:r>
            <a:r>
              <a:rPr lang="en-GB" sz="2100" b="1" spc="-5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July</a:t>
            </a:r>
            <a:r>
              <a:rPr lang="en-US" sz="2100" b="1" spc="-55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 2026</a:t>
            </a:r>
          </a:p>
          <a:p>
            <a:pPr fontAlgn="auto">
              <a:lnSpc>
                <a:spcPts val="2474"/>
              </a:lnSpc>
              <a:defRPr/>
            </a:pPr>
            <a:r>
              <a:rPr sz="2050" b="1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Trends,</a:t>
            </a:r>
            <a:r>
              <a:rPr sz="2050" b="1" spc="-77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Support</a:t>
            </a:r>
            <a:r>
              <a:rPr sz="2050" b="1" spc="-31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050" b="1" spc="-3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Resistance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9E6D9C4-01C3-829D-98C2-DA3394A75AA8}"/>
              </a:ext>
            </a:extLst>
          </p:cNvPr>
          <p:cNvSpPr txBox="1"/>
          <p:nvPr/>
        </p:nvSpPr>
        <p:spPr>
          <a:xfrm>
            <a:off x="4024313" y="938213"/>
            <a:ext cx="1212850" cy="1984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256"/>
              </a:lnSpc>
              <a:defRPr/>
            </a:pPr>
            <a:r>
              <a:rPr sz="1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Arial"/>
                <a:cs typeface="+mn-cs"/>
              </a:rPr>
              <a:t>Precious</a:t>
            </a:r>
            <a:r>
              <a:rPr sz="1100" b="1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Arial"/>
                <a:cs typeface="+mn-cs"/>
              </a:rPr>
              <a:t> </a:t>
            </a:r>
            <a:r>
              <a:rPr sz="11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Arial"/>
                <a:cs typeface="+mn-cs"/>
              </a:rPr>
              <a:t>Metals</a:t>
            </a: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0681232B-AAFE-99D2-45FD-E80E8B6E2BC4}"/>
              </a:ext>
            </a:extLst>
          </p:cNvPr>
          <p:cNvSpPr txBox="1"/>
          <p:nvPr/>
        </p:nvSpPr>
        <p:spPr>
          <a:xfrm>
            <a:off x="4186238" y="2381250"/>
            <a:ext cx="890587" cy="2333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534"/>
              </a:lnSpc>
              <a:defRPr/>
            </a:pPr>
            <a:r>
              <a:rPr sz="11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QLWCTF+Barlow SemiBold"/>
                <a:cs typeface="QLWCTF+Barlow SemiBold"/>
              </a:rPr>
              <a:t>Base</a:t>
            </a:r>
            <a:r>
              <a:rPr sz="115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QLWCTF+Barlow SemiBold"/>
                <a:cs typeface="QLWCTF+Barlow SemiBold"/>
              </a:rPr>
              <a:t> </a:t>
            </a:r>
            <a:r>
              <a:rPr sz="11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QLWCTF+Barlow SemiBold"/>
                <a:cs typeface="QLWCTF+Barlow SemiBold"/>
              </a:rPr>
              <a:t>Metals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720FFA09-1533-5960-7609-077C437F2283}"/>
              </a:ext>
            </a:extLst>
          </p:cNvPr>
          <p:cNvSpPr txBox="1"/>
          <p:nvPr/>
        </p:nvSpPr>
        <p:spPr>
          <a:xfrm>
            <a:off x="5400675" y="2611438"/>
            <a:ext cx="407988" cy="32060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008"/>
              </a:lnSpc>
              <a:defRPr/>
            </a:pPr>
            <a:r>
              <a:rPr lang="en-US" sz="9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1250</a:t>
            </a:r>
            <a:endParaRPr lang="en-US">
              <a:solidFill>
                <a:srgbClr val="000000"/>
              </a:solidFill>
            </a:endParaRPr>
          </a:p>
          <a:p>
            <a:pPr marL="31750">
              <a:lnSpc>
                <a:spcPts val="1005"/>
              </a:lnSpc>
              <a:spcBef>
                <a:spcPts val="499"/>
              </a:spcBef>
              <a:defRPr/>
            </a:pPr>
            <a:r>
              <a:rPr lang="en-US" sz="9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338</a:t>
            </a:r>
            <a:endParaRPr lang="en-US"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DC56C9B7-AFE7-8A0F-A106-BD3C12370CB2}"/>
              </a:ext>
            </a:extLst>
          </p:cNvPr>
          <p:cNvSpPr txBox="1"/>
          <p:nvPr/>
        </p:nvSpPr>
        <p:spPr>
          <a:xfrm>
            <a:off x="5432425" y="2981325"/>
            <a:ext cx="342900" cy="1282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008"/>
              </a:lnSpc>
              <a:defRPr/>
            </a:pPr>
            <a:r>
              <a:rPr lang="en-GB" sz="9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192</a:t>
            </a:r>
            <a:endParaRPr sz="900" spc="-13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7AAC3493-59B9-164B-8CDC-1C42E1E5AF33}"/>
              </a:ext>
            </a:extLst>
          </p:cNvPr>
          <p:cNvSpPr txBox="1"/>
          <p:nvPr/>
        </p:nvSpPr>
        <p:spPr>
          <a:xfrm>
            <a:off x="5432425" y="3165475"/>
            <a:ext cx="342900" cy="12824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t">
            <a:spAutoFit/>
          </a:bodyPr>
          <a:lstStyle/>
          <a:p>
            <a:pPr fontAlgn="auto">
              <a:lnSpc>
                <a:spcPts val="1008"/>
              </a:lnSpc>
              <a:defRPr/>
            </a:pPr>
            <a:r>
              <a:rPr lang="en-GB" sz="9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36</a:t>
            </a:r>
            <a:endParaRPr sz="900" spc="-13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5213" name="Picture 1">
            <a:extLst>
              <a:ext uri="{FF2B5EF4-FFF2-40B4-BE49-F238E27FC236}">
                <a16:creationId xmlns:a16="http://schemas.microsoft.com/office/drawing/2014/main" id="{E5C1BBBE-59EE-9949-1B4D-62F4E6FCD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CFFF6B-94B2-BAF1-0F83-D69822F3D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851716"/>
              </p:ext>
            </p:extLst>
          </p:nvPr>
        </p:nvGraphicFramePr>
        <p:xfrm>
          <a:off x="58401" y="880193"/>
          <a:ext cx="9031325" cy="38028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46450">
                  <a:extLst>
                    <a:ext uri="{9D8B030D-6E8A-4147-A177-3AD203B41FA5}">
                      <a16:colId xmlns:a16="http://schemas.microsoft.com/office/drawing/2014/main" val="4034290472"/>
                    </a:ext>
                  </a:extLst>
                </a:gridCol>
                <a:gridCol w="808887">
                  <a:extLst>
                    <a:ext uri="{9D8B030D-6E8A-4147-A177-3AD203B41FA5}">
                      <a16:colId xmlns:a16="http://schemas.microsoft.com/office/drawing/2014/main" val="361254123"/>
                    </a:ext>
                  </a:extLst>
                </a:gridCol>
                <a:gridCol w="855096">
                  <a:extLst>
                    <a:ext uri="{9D8B030D-6E8A-4147-A177-3AD203B41FA5}">
                      <a16:colId xmlns:a16="http://schemas.microsoft.com/office/drawing/2014/main" val="2192336326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506980681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1644727399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3844722100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1204596827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314725141"/>
                    </a:ext>
                  </a:extLst>
                </a:gridCol>
                <a:gridCol w="1003482">
                  <a:extLst>
                    <a:ext uri="{9D8B030D-6E8A-4147-A177-3AD203B41FA5}">
                      <a16:colId xmlns:a16="http://schemas.microsoft.com/office/drawing/2014/main" val="2045966422"/>
                    </a:ext>
                  </a:extLst>
                </a:gridCol>
              </a:tblGrid>
              <a:tr h="188430">
                <a:tc gridSpan="9"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effectLst/>
                        </a:rPr>
                        <a:t>Percious Metals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918250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0">
                          <a:effectLst/>
                        </a:rPr>
                        <a:t>Commodity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Unit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Contract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Trend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S2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S1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LTP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R1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R2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072968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MCXBULLDEX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$/oz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32800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33200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34002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35000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35400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14560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GOLD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dirty="0">
                          <a:effectLst/>
                        </a:rPr>
                        <a:t>Rs/</a:t>
                      </a:r>
                      <a:r>
                        <a:rPr lang="en-GB" sz="1000" dirty="0" err="1">
                          <a:effectLst/>
                        </a:rPr>
                        <a:t>gms</a:t>
                      </a:r>
                      <a:endParaRPr lang="en-GB" sz="1000" b="0" dirty="0">
                        <a:effectLst/>
                        <a:latin typeface="Barlow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Aug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138000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140000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143711</a:t>
                      </a:r>
                      <a:endParaRPr lang="en-US" b="1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146000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148000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848859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Gold $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$/oz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endParaRPr lang="en-GB" sz="100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3900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3980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4076</a:t>
                      </a:r>
                      <a:endParaRPr lang="en-GB" sz="1000" b="1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4160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4270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67793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Silver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dirty="0">
                          <a:effectLst/>
                        </a:rPr>
                        <a:t>Rs/</a:t>
                      </a:r>
                      <a:r>
                        <a:rPr lang="en-GB" sz="1000" dirty="0" err="1">
                          <a:effectLst/>
                        </a:rPr>
                        <a:t>gms</a:t>
                      </a:r>
                      <a:endParaRPr lang="en-GB" sz="1000" b="0" dirty="0">
                        <a:effectLst/>
                        <a:latin typeface="Barlow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dirty="0">
                          <a:effectLst/>
                        </a:rPr>
                        <a:t>Sep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217000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220000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223437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227000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231000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55956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Silver $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Spot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endParaRPr lang="en-GB" sz="100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54.00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56.00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58.32</a:t>
                      </a:r>
                      <a:endParaRPr lang="en-GB" sz="1000" b="1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61.00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64.00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770450"/>
                  </a:ext>
                </a:extLst>
              </a:tr>
              <a:tr h="205560">
                <a:tc gridSpan="9"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</a:rPr>
                        <a:t>Base Metals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730465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COPPER</a:t>
                      </a:r>
                      <a:endParaRPr lang="en-US" b="1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1240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1255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1268.15</a:t>
                      </a:r>
                      <a:endParaRPr lang="en-US" b="1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1280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1292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224924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Zinc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360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364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368.80</a:t>
                      </a:r>
                      <a:endParaRPr lang="en-GB" sz="1000" b="1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373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378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200883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Lead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189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194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199.05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204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209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157294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Aluminium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329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333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337.45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342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346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138248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Nickel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1450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1500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1567.40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1650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1700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169763"/>
                  </a:ext>
                </a:extLst>
              </a:tr>
              <a:tr h="205560">
                <a:tc gridSpan="9"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</a:rPr>
                        <a:t>Energy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063965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ELECDMBL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Down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3950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4040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4115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4300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4400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03096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  <a:latin typeface="Barlow"/>
                        </a:rPr>
                        <a:t>CRUDEOIL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NSE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Up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6600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6800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7073</a:t>
                      </a:r>
                      <a:endParaRPr lang="en-GB" sz="1000" b="1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7300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7500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928856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Nymex Crude $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NYMEX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Up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70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72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74.50</a:t>
                      </a:r>
                      <a:endParaRPr lang="en-GB" sz="1000" b="1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77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79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675369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Brent Crude $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ICE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GB" sz="10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Up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75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77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79.00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81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83</a:t>
                      </a:r>
                      <a:endParaRPr lang="en-GB" sz="1000" dirty="0">
                        <a:effectLst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785596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NATURALGAS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MCX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Up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290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299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 b="1">
                          <a:effectLst/>
                        </a:rPr>
                        <a:t>307.80</a:t>
                      </a:r>
                      <a:endParaRPr lang="en-US"/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322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GB" sz="1000">
                          <a:effectLst/>
                        </a:rPr>
                        <a:t>330</a:t>
                      </a:r>
                    </a:p>
                  </a:txBody>
                  <a:tcPr marL="28575" marR="28575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107631"/>
                  </a:ext>
                </a:extLst>
              </a:tr>
              <a:tr h="18843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00" b="1" dirty="0" err="1">
                          <a:effectLst/>
                        </a:rPr>
                        <a:t>Crudeoil</a:t>
                      </a:r>
                      <a:r>
                        <a:rPr lang="en-GB" sz="1000" b="1" dirty="0">
                          <a:effectLst/>
                        </a:rPr>
                        <a:t> NSE CMD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NSECMD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July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Up</a:t>
                      </a: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6600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6800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 b="1">
                          <a:effectLst/>
                        </a:rPr>
                        <a:t>7075</a:t>
                      </a:r>
                      <a:endParaRPr lang="en-GB" sz="1000" b="1" dirty="0">
                        <a:effectLst/>
                      </a:endParaRP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7300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00">
                          <a:effectLst/>
                        </a:rPr>
                        <a:t>7500</a:t>
                      </a:r>
                    </a:p>
                  </a:txBody>
                  <a:tcPr marL="28575" marR="28575" marT="0" marB="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43119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object 1">
            <a:extLst>
              <a:ext uri="{FF2B5EF4-FFF2-40B4-BE49-F238E27FC236}">
                <a16:creationId xmlns:a16="http://schemas.microsoft.com/office/drawing/2014/main" id="{EA58A7F1-E5CA-6F6C-CE9E-1557E682B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6" name="object 2">
            <a:extLst>
              <a:ext uri="{FF2B5EF4-FFF2-40B4-BE49-F238E27FC236}">
                <a16:creationId xmlns:a16="http://schemas.microsoft.com/office/drawing/2014/main" id="{E583EB46-C635-2AB0-E5C0-65D25A9A3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7" name="object 3">
            <a:extLst>
              <a:ext uri="{FF2B5EF4-FFF2-40B4-BE49-F238E27FC236}">
                <a16:creationId xmlns:a16="http://schemas.microsoft.com/office/drawing/2014/main" id="{CEF797B7-3FD7-AC99-1B7A-2D06FECAD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object 4">
            <a:extLst>
              <a:ext uri="{FF2B5EF4-FFF2-40B4-BE49-F238E27FC236}">
                <a16:creationId xmlns:a16="http://schemas.microsoft.com/office/drawing/2014/main" id="{5D94DEED-0845-FE46-B2D4-2B83331B7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" y="0"/>
            <a:ext cx="9144000" cy="2428875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object 5">
            <a:extLst>
              <a:ext uri="{FF2B5EF4-FFF2-40B4-BE49-F238E27FC236}">
                <a16:creationId xmlns:a16="http://schemas.microsoft.com/office/drawing/2014/main" id="{F0FF6250-4794-1DEB-80F1-50E8BDE9F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950913"/>
            <a:ext cx="8350250" cy="127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0" name="object 6">
            <a:extLst>
              <a:ext uri="{FF2B5EF4-FFF2-40B4-BE49-F238E27FC236}">
                <a16:creationId xmlns:a16="http://schemas.microsoft.com/office/drawing/2014/main" id="{9E6FFE47-A50A-E249-E2B7-E164DA4EC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1274763"/>
            <a:ext cx="8350250" cy="33655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1" name="object 7">
            <a:extLst>
              <a:ext uri="{FF2B5EF4-FFF2-40B4-BE49-F238E27FC236}">
                <a16:creationId xmlns:a16="http://schemas.microsoft.com/office/drawing/2014/main" id="{ED880723-E118-39E4-DFF8-2CD1B19D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700" cy="12700"/>
          </a:xfrm>
          <a:prstGeom prst="rect">
            <a:avLst/>
          </a:prstGeom>
          <a:blipFill dpi="0" rotWithShape="0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object 8">
            <a:extLst>
              <a:ext uri="{FF2B5EF4-FFF2-40B4-BE49-F238E27FC236}">
                <a16:creationId xmlns:a16="http://schemas.microsoft.com/office/drawing/2014/main" id="{24D2B82D-7E49-57D5-4052-1ABCA69FA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85813"/>
            <a:ext cx="9139237" cy="12700"/>
          </a:xfrm>
          <a:prstGeom prst="rect">
            <a:avLst/>
          </a:prstGeom>
          <a:blipFill dpi="0" rotWithShape="0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A0A3208-DDAD-EDF3-80D9-7BD0BEEEA30D}"/>
              </a:ext>
            </a:extLst>
          </p:cNvPr>
          <p:cNvSpPr txBox="1"/>
          <p:nvPr/>
        </p:nvSpPr>
        <p:spPr>
          <a:xfrm>
            <a:off x="142875" y="42863"/>
            <a:ext cx="5915025" cy="6810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3302"/>
              </a:lnSpc>
              <a:defRPr/>
            </a:pPr>
            <a:r>
              <a:rPr sz="2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Disclaimer</a:t>
            </a:r>
          </a:p>
          <a:p>
            <a:pPr marL="49212" fontAlgn="auto">
              <a:lnSpc>
                <a:spcPts val="1559"/>
              </a:lnSpc>
              <a:spcBef>
                <a:spcPts val="200"/>
              </a:spcBef>
              <a:defRPr/>
            </a:pP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SEBI</a:t>
            </a:r>
            <a:r>
              <a:rPr sz="1300" b="1" i="1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(Research</a:t>
            </a:r>
            <a:r>
              <a:rPr sz="1300" b="1" i="1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Analyst)</a:t>
            </a:r>
            <a:r>
              <a:rPr sz="1300" b="1" i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Regulations,</a:t>
            </a:r>
            <a:r>
              <a:rPr sz="1300" b="1" i="1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2014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vide</a:t>
            </a:r>
            <a:r>
              <a:rPr sz="1300" b="1" i="1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registration number:</a:t>
            </a:r>
            <a:r>
              <a:rPr sz="1300" b="1" i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i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Calibri"/>
                <a:cs typeface="Calibri"/>
              </a:rPr>
              <a:t>INH000000164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3CD9196-5F2B-4B2B-DDAE-CB233E2B8BD7}"/>
              </a:ext>
            </a:extLst>
          </p:cNvPr>
          <p:cNvSpPr txBox="1"/>
          <p:nvPr/>
        </p:nvSpPr>
        <p:spPr>
          <a:xfrm>
            <a:off x="877888" y="1050925"/>
            <a:ext cx="7704603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>
            <a:spAutoFit/>
          </a:bodyPr>
          <a:lstStyle/>
          <a:p>
            <a:pPr marL="31750" fontAlgn="auto">
              <a:lnSpc>
                <a:spcPts val="1089"/>
              </a:lnSpc>
              <a:defRPr/>
            </a:pPr>
            <a:r>
              <a:rPr sz="9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Prathamesh</a:t>
            </a:r>
            <a:r>
              <a:rPr sz="9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Mallya</a:t>
            </a:r>
          </a:p>
          <a:p>
            <a:pPr fontAlgn="auto">
              <a:lnSpc>
                <a:spcPts val="1092"/>
              </a:lnSpc>
              <a:spcBef>
                <a:spcPts val="1412"/>
              </a:spcBef>
              <a:defRPr/>
            </a:pPr>
            <a:r>
              <a:rPr sz="1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Manish</a:t>
            </a:r>
            <a:r>
              <a:rPr sz="10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Kumar</a:t>
            </a:r>
            <a:r>
              <a:rPr sz="10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000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Pargi</a:t>
            </a:r>
            <a:endParaRPr sz="10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2664ACE4-7A71-402E-7F3D-10E44F4CCBE3}"/>
              </a:ext>
            </a:extLst>
          </p:cNvPr>
          <p:cNvSpPr txBox="1"/>
          <p:nvPr/>
        </p:nvSpPr>
        <p:spPr>
          <a:xfrm>
            <a:off x="3226846" y="1050925"/>
            <a:ext cx="2543213" cy="4797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fontAlgn="auto">
              <a:lnSpc>
                <a:spcPts val="1089"/>
              </a:lnSpc>
              <a:defRPr/>
            </a:pPr>
            <a:r>
              <a:rPr lang="en-GB" sz="9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           </a:t>
            </a:r>
            <a:r>
              <a:rPr sz="9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DVP</a:t>
            </a:r>
            <a:r>
              <a:rPr sz="950" spc="-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Research</a:t>
            </a:r>
            <a:r>
              <a:rPr sz="9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9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-</a:t>
            </a:r>
            <a:r>
              <a:rPr sz="9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lang="en-GB" sz="9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Commodities</a:t>
            </a:r>
            <a:endParaRPr lang="en-US"/>
          </a:p>
          <a:p>
            <a:pPr marL="349250">
              <a:lnSpc>
                <a:spcPts val="1092"/>
              </a:lnSpc>
              <a:spcBef>
                <a:spcPts val="1412"/>
              </a:spcBef>
              <a:defRPr/>
            </a:pPr>
            <a:r>
              <a:rPr lang="en-GB" sz="10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Sr. Analyst – Technical &amp; Derivatives</a:t>
            </a:r>
            <a:endParaRPr lang="en-US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D82A80D-EB97-C2CF-9EF5-0C3D2457401E}"/>
              </a:ext>
            </a:extLst>
          </p:cNvPr>
          <p:cNvSpPr txBox="1"/>
          <p:nvPr/>
        </p:nvSpPr>
        <p:spPr>
          <a:xfrm>
            <a:off x="6567488" y="1054100"/>
            <a:ext cx="2020887" cy="4953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marL="3682" fontAlgn="auto">
              <a:lnSpc>
                <a:spcPts val="1061"/>
              </a:lnSpc>
              <a:defRPr/>
            </a:pPr>
            <a:r>
              <a:rPr sz="950" u="sng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70C0"/>
                </a:solidFill>
                <a:latin typeface="Arial"/>
                <a:cs typeface="+mn-cs"/>
              </a:rPr>
              <a:t>Prathamesh.Mallya@angelone.in</a:t>
            </a:r>
          </a:p>
          <a:p>
            <a:pPr fontAlgn="auto">
              <a:lnSpc>
                <a:spcPts val="1117"/>
              </a:lnSpc>
              <a:spcBef>
                <a:spcPts val="1419"/>
              </a:spcBef>
              <a:defRPr/>
            </a:pPr>
            <a:r>
              <a:rPr sz="1000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70C0"/>
                </a:solidFill>
                <a:latin typeface="Arial"/>
                <a:cs typeface="+mn-cs"/>
              </a:rPr>
              <a:t>Manishkumar.Pargi@angelone.in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C401441-703C-DAC9-E9EC-E2A2020A1BDC}"/>
              </a:ext>
            </a:extLst>
          </p:cNvPr>
          <p:cNvSpPr txBox="1"/>
          <p:nvPr/>
        </p:nvSpPr>
        <p:spPr>
          <a:xfrm>
            <a:off x="288925" y="2787650"/>
            <a:ext cx="8321675" cy="5651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921"/>
              </a:lnSpc>
              <a:defRPr/>
            </a:pP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We</a:t>
            </a:r>
            <a:r>
              <a:rPr sz="8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Research</a:t>
            </a:r>
            <a:r>
              <a:rPr sz="800" spc="2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Analysts,</a:t>
            </a:r>
            <a:r>
              <a:rPr sz="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authors</a:t>
            </a:r>
            <a:r>
              <a:rPr sz="80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sz="8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names subscribed</a:t>
            </a:r>
            <a:r>
              <a:rPr sz="8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to</a:t>
            </a:r>
            <a:r>
              <a:rPr sz="8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this</a:t>
            </a:r>
            <a:r>
              <a:rPr sz="80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report,</a:t>
            </a:r>
            <a:r>
              <a:rPr sz="8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hereby</a:t>
            </a:r>
            <a:r>
              <a:rPr sz="8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certify</a:t>
            </a:r>
            <a:r>
              <a:rPr sz="8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that</a:t>
            </a:r>
            <a:r>
              <a:rPr sz="8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all</a:t>
            </a:r>
            <a:r>
              <a:rPr sz="80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of</a:t>
            </a:r>
            <a:r>
              <a:rPr sz="8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views</a:t>
            </a:r>
            <a:r>
              <a:rPr sz="80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expressed </a:t>
            </a:r>
            <a:r>
              <a:rPr sz="8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</a:t>
            </a:r>
            <a:r>
              <a:rPr sz="800" spc="8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this</a:t>
            </a:r>
            <a:r>
              <a:rPr sz="80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research report</a:t>
            </a:r>
            <a:r>
              <a:rPr sz="80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accurately</a:t>
            </a:r>
            <a:r>
              <a:rPr sz="8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reflect</a:t>
            </a:r>
            <a:r>
              <a:rPr sz="80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our</a:t>
            </a:r>
            <a:r>
              <a:rPr sz="8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views</a:t>
            </a:r>
            <a:r>
              <a:rPr sz="80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about</a:t>
            </a:r>
            <a:r>
              <a:rPr sz="8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</a:p>
          <a:p>
            <a:pPr marL="5714" fontAlgn="auto">
              <a:lnSpc>
                <a:spcPts val="921"/>
              </a:lnSpc>
              <a:spcBef>
                <a:spcPts val="180"/>
              </a:spcBef>
              <a:defRPr/>
            </a:pP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subject</a:t>
            </a:r>
            <a:r>
              <a:rPr sz="80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issuer(s)</a:t>
            </a:r>
            <a:r>
              <a:rPr sz="80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or</a:t>
            </a:r>
            <a:r>
              <a:rPr sz="8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securities.</a:t>
            </a:r>
            <a:r>
              <a:rPr sz="80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We</a:t>
            </a:r>
            <a:r>
              <a:rPr sz="80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also</a:t>
            </a:r>
            <a:r>
              <a:rPr sz="80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certify</a:t>
            </a:r>
            <a:r>
              <a:rPr sz="800" spc="8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that</a:t>
            </a:r>
            <a:r>
              <a:rPr sz="80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no</a:t>
            </a:r>
            <a:r>
              <a:rPr sz="800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part</a:t>
            </a:r>
            <a:r>
              <a:rPr sz="8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of</a:t>
            </a:r>
            <a:r>
              <a:rPr sz="80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our</a:t>
            </a:r>
            <a:r>
              <a:rPr sz="8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compensation</a:t>
            </a:r>
            <a:r>
              <a:rPr sz="8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was,</a:t>
            </a:r>
            <a:r>
              <a:rPr sz="800" spc="7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is,</a:t>
            </a:r>
            <a:r>
              <a:rPr sz="8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or</a:t>
            </a:r>
            <a:r>
              <a:rPr sz="8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will</a:t>
            </a:r>
            <a:r>
              <a:rPr sz="800" spc="10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be</a:t>
            </a:r>
            <a:r>
              <a:rPr sz="8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directly</a:t>
            </a:r>
            <a:r>
              <a:rPr sz="8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or</a:t>
            </a:r>
            <a:r>
              <a:rPr sz="8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indirectly</a:t>
            </a:r>
            <a:r>
              <a:rPr sz="8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related</a:t>
            </a:r>
            <a:r>
              <a:rPr sz="8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to</a:t>
            </a:r>
            <a:r>
              <a:rPr sz="800" spc="7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00" spc="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specific</a:t>
            </a:r>
            <a:r>
              <a:rPr sz="800" spc="10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recommendation(s)</a:t>
            </a:r>
            <a:r>
              <a:rPr sz="8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or</a:t>
            </a:r>
            <a:r>
              <a:rPr sz="8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view(s)</a:t>
            </a:r>
            <a:r>
              <a:rPr sz="800" spc="8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</a:t>
            </a:r>
            <a:r>
              <a:rPr sz="800" spc="1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this</a:t>
            </a:r>
          </a:p>
          <a:p>
            <a:pPr marL="5714" fontAlgn="auto">
              <a:lnSpc>
                <a:spcPts val="924"/>
              </a:lnSpc>
              <a:spcBef>
                <a:spcPts val="201"/>
              </a:spcBef>
              <a:defRPr/>
            </a:pP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report.</a:t>
            </a:r>
            <a:r>
              <a:rPr sz="8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It</a:t>
            </a:r>
            <a:r>
              <a:rPr sz="8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is</a:t>
            </a:r>
            <a:r>
              <a:rPr sz="850" spc="8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also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confirmed</a:t>
            </a:r>
            <a:r>
              <a:rPr sz="8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that</a:t>
            </a:r>
            <a:r>
              <a:rPr sz="8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above</a:t>
            </a:r>
            <a:r>
              <a:rPr sz="85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mentioned</a:t>
            </a:r>
            <a:r>
              <a:rPr sz="8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Analysts</a:t>
            </a:r>
            <a:r>
              <a:rPr sz="8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of</a:t>
            </a:r>
            <a:r>
              <a:rPr sz="8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this</a:t>
            </a:r>
            <a:r>
              <a:rPr sz="85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report</a:t>
            </a:r>
            <a:r>
              <a:rPr sz="8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have</a:t>
            </a:r>
            <a:r>
              <a:rPr sz="85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not</a:t>
            </a:r>
            <a:r>
              <a:rPr sz="8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received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any</a:t>
            </a:r>
            <a:r>
              <a:rPr sz="8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compensation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from</a:t>
            </a:r>
            <a:r>
              <a:rPr sz="85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companies</a:t>
            </a:r>
            <a:r>
              <a:rPr sz="8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mentioned</a:t>
            </a:r>
            <a:r>
              <a:rPr sz="8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</a:t>
            </a:r>
            <a:r>
              <a:rPr sz="850" spc="8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report</a:t>
            </a:r>
            <a:r>
              <a:rPr sz="85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</a:t>
            </a:r>
            <a:r>
              <a:rPr sz="85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preceding</a:t>
            </a:r>
            <a:r>
              <a:rPr sz="8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twelve</a:t>
            </a:r>
          </a:p>
          <a:p>
            <a:pPr marL="5714" fontAlgn="auto">
              <a:lnSpc>
                <a:spcPts val="924"/>
              </a:lnSpc>
              <a:spcBef>
                <a:spcPts val="178"/>
              </a:spcBef>
              <a:defRPr/>
            </a:pPr>
            <a:r>
              <a:rPr sz="8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months</a:t>
            </a:r>
            <a:r>
              <a:rPr sz="8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and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do</a:t>
            </a:r>
            <a:r>
              <a:rPr sz="8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not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serve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as</a:t>
            </a:r>
            <a:r>
              <a:rPr sz="8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an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officer,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director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or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employee</a:t>
            </a:r>
            <a:r>
              <a:rPr sz="850" spc="-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of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</a:t>
            </a:r>
            <a:r>
              <a:rPr sz="85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companies</a:t>
            </a:r>
            <a:r>
              <a:rPr sz="850" spc="-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mentioned</a:t>
            </a:r>
            <a:r>
              <a:rPr sz="8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in</a:t>
            </a:r>
            <a:r>
              <a:rPr sz="8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8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the </a:t>
            </a:r>
            <a:r>
              <a:rPr sz="8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report.</a:t>
            </a:r>
          </a:p>
        </p:txBody>
      </p:sp>
      <p:sp>
        <p:nvSpPr>
          <p:cNvPr id="6158" name="object 17">
            <a:extLst>
              <a:ext uri="{FF2B5EF4-FFF2-40B4-BE49-F238E27FC236}">
                <a16:creationId xmlns:a16="http://schemas.microsoft.com/office/drawing/2014/main" id="{845C484A-1CF3-BD17-3F71-9FF0C0C7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0" y="3921125"/>
            <a:ext cx="1938338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>
              <a:lnSpc>
                <a:spcPts val="1338"/>
              </a:lnSpc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Website: </a:t>
            </a:r>
            <a:r>
              <a:rPr lang="en-US" altLang="en-US" sz="1200" u="sng">
                <a:solidFill>
                  <a:srgbClr val="0563C1"/>
                </a:solidFill>
                <a:latin typeface="Arial" panose="020B0604020202020204" pitchFamily="34" charset="0"/>
                <a:hlinkClick r:id="rId10"/>
              </a:rPr>
              <a:t>www.angelone.in</a:t>
            </a: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0C82B6A-E7B2-D167-C873-7D7E3F4A5B37}"/>
              </a:ext>
            </a:extLst>
          </p:cNvPr>
          <p:cNvSpPr txBox="1"/>
          <p:nvPr/>
        </p:nvSpPr>
        <p:spPr>
          <a:xfrm>
            <a:off x="368300" y="4187825"/>
            <a:ext cx="5053013" cy="2079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1343"/>
              </a:lnSpc>
              <a:defRPr/>
            </a:pPr>
            <a:r>
              <a:rPr sz="12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For</a:t>
            </a:r>
            <a:r>
              <a: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Fundamental &amp;</a:t>
            </a:r>
            <a:r>
              <a:rPr sz="12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Technical Queries</a:t>
            </a:r>
            <a:r>
              <a:rPr sz="12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200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E-</a:t>
            </a:r>
            <a:r>
              <a:rPr sz="120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mail:</a:t>
            </a:r>
            <a:r>
              <a:rPr sz="12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 </a:t>
            </a:r>
            <a:r>
              <a:rPr sz="12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aolresearch@angelone.in</a:t>
            </a:r>
          </a:p>
        </p:txBody>
      </p:sp>
      <p:pic>
        <p:nvPicPr>
          <p:cNvPr id="6160" name="Picture 1">
            <a:extLst>
              <a:ext uri="{FF2B5EF4-FFF2-40B4-BE49-F238E27FC236}">
                <a16:creationId xmlns:a16="http://schemas.microsoft.com/office/drawing/2014/main" id="{E414B4BE-127B-2D11-39D0-51A2B1F14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ject 13">
            <a:extLst>
              <a:ext uri="{FF2B5EF4-FFF2-40B4-BE49-F238E27FC236}">
                <a16:creationId xmlns:a16="http://schemas.microsoft.com/office/drawing/2014/main" id="{D92E2195-CE93-ED49-7B54-ACB7B79A8482}"/>
              </a:ext>
            </a:extLst>
          </p:cNvPr>
          <p:cNvSpPr txBox="1"/>
          <p:nvPr/>
        </p:nvSpPr>
        <p:spPr>
          <a:xfrm>
            <a:off x="362416" y="1723277"/>
            <a:ext cx="8350809" cy="28212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spAutoFit/>
          </a:bodyPr>
          <a:lstStyle/>
          <a:p>
            <a:pPr marL="3175" fontAlgn="auto">
              <a:lnSpc>
                <a:spcPts val="1061"/>
              </a:lnSpc>
              <a:defRPr/>
            </a:pPr>
            <a:r>
              <a:rPr lang="en-GB" sz="10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           Tejas Anil </a:t>
            </a:r>
            <a:r>
              <a:rPr lang="en-GB" sz="1000" spc="24" err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Shigrekar</a:t>
            </a:r>
            <a:r>
              <a:rPr lang="en-GB" sz="10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GB" sz="10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Arial"/>
              </a:rPr>
              <a:t>                                      </a:t>
            </a:r>
            <a:r>
              <a:rPr lang="en-GB" sz="10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</a:t>
            </a:r>
            <a:r>
              <a:rPr lang="en-GB" sz="10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Sr. Analyst – Technical &amp; Derivatives </a:t>
            </a:r>
            <a:r>
              <a:rPr lang="en-GB" sz="100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                      </a:t>
            </a:r>
            <a:r>
              <a:rPr lang="en-GB" sz="1000" u="sng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accent1"/>
                </a:solidFill>
                <a:latin typeface="Arial"/>
                <a:cs typeface="+mn-cs"/>
              </a:rPr>
              <a:t>Tejas.Shigrekar@angelone.in</a:t>
            </a:r>
            <a:endParaRPr lang="en-US" sz="1000" u="sng" spc="5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accent1"/>
              </a:solidFill>
              <a:latin typeface="Arial"/>
              <a:cs typeface="+mn-cs"/>
            </a:endParaRPr>
          </a:p>
          <a:p>
            <a:pPr marL="31750">
              <a:lnSpc>
                <a:spcPts val="1089"/>
              </a:lnSpc>
              <a:defRPr/>
            </a:pPr>
            <a:r>
              <a:rPr lang="en-GB" sz="10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  <a:cs typeface="+mn-cs"/>
              </a:rPr>
              <a:t>  </a:t>
            </a:r>
            <a:endParaRPr sz="1000" spc="22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23D31072-22E8-07BE-387E-220B4A27D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328" y="1966913"/>
            <a:ext cx="8350250" cy="127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1">
            <a:extLst>
              <a:ext uri="{FF2B5EF4-FFF2-40B4-BE49-F238E27FC236}">
                <a16:creationId xmlns:a16="http://schemas.microsoft.com/office/drawing/2014/main" id="{1C5C8F63-4512-28F1-1529-497DB05DB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0" name="object 2">
            <a:extLst>
              <a:ext uri="{FF2B5EF4-FFF2-40B4-BE49-F238E27FC236}">
                <a16:creationId xmlns:a16="http://schemas.microsoft.com/office/drawing/2014/main" id="{0DCDEC75-2433-5B05-24CC-C75CC655F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1" name="object 3">
            <a:extLst>
              <a:ext uri="{FF2B5EF4-FFF2-40B4-BE49-F238E27FC236}">
                <a16:creationId xmlns:a16="http://schemas.microsoft.com/office/drawing/2014/main" id="{FCC4ECAC-B7AC-4552-252A-10EC41E49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object 4">
            <a:extLst>
              <a:ext uri="{FF2B5EF4-FFF2-40B4-BE49-F238E27FC236}">
                <a16:creationId xmlns:a16="http://schemas.microsoft.com/office/drawing/2014/main" id="{3DF887D3-4BD4-E7FA-9DEC-19BEDCC32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28875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object 5">
            <a:extLst>
              <a:ext uri="{FF2B5EF4-FFF2-40B4-BE49-F238E27FC236}">
                <a16:creationId xmlns:a16="http://schemas.microsoft.com/office/drawing/2014/main" id="{713DDD09-A217-BDAF-C4A0-EC3145E46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700" cy="12700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4" name="object 6">
            <a:extLst>
              <a:ext uri="{FF2B5EF4-FFF2-40B4-BE49-F238E27FC236}">
                <a16:creationId xmlns:a16="http://schemas.microsoft.com/office/drawing/2014/main" id="{EEF76624-ED5B-8541-6B25-FFE1DBF3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85813"/>
            <a:ext cx="9139237" cy="1270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5" name="object 10">
            <a:extLst>
              <a:ext uri="{FF2B5EF4-FFF2-40B4-BE49-F238E27FC236}">
                <a16:creationId xmlns:a16="http://schemas.microsoft.com/office/drawing/2014/main" id="{E7B742E1-1399-AA81-12D1-25A305A85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3" y="203200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>
              <a:lnSpc>
                <a:spcPts val="3300"/>
              </a:lnSpc>
              <a:buSzTx/>
              <a:buFontTx/>
              <a:buNone/>
            </a:pPr>
            <a:r>
              <a:rPr lang="en-US" altLang="en-US" sz="2700" b="1">
                <a:solidFill>
                  <a:srgbClr val="FFFFFF"/>
                </a:solidFill>
              </a:rPr>
              <a:t>Disclaimer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0B069631-9717-2C35-BEFF-05D94AAF895D}"/>
              </a:ext>
            </a:extLst>
          </p:cNvPr>
          <p:cNvSpPr txBox="1"/>
          <p:nvPr/>
        </p:nvSpPr>
        <p:spPr>
          <a:xfrm>
            <a:off x="103188" y="792163"/>
            <a:ext cx="8975725" cy="7540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We,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Angel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 spc="20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(hereinafter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referred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8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“Angel”)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65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duly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incorporated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under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provisions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Act,</a:t>
            </a:r>
            <a:r>
              <a:rPr sz="6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1956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8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office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650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601,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6th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Floor,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Ackruti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Star,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Central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Road,</a:t>
            </a:r>
            <a:r>
              <a:rPr sz="65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MIDC,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Andheri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East,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Mumbai</a:t>
            </a:r>
            <a:r>
              <a:rPr sz="6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–</a:t>
            </a:r>
          </a:p>
          <a:p>
            <a:pPr marL="5714" fontAlgn="auto">
              <a:lnSpc>
                <a:spcPts val="823"/>
              </a:lnSpc>
              <a:spcBef>
                <a:spcPts val="154"/>
              </a:spcBef>
              <a:defRPr/>
            </a:pP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400093,</a:t>
            </a:r>
            <a:r>
              <a:rPr sz="650" spc="8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CIN:</a:t>
            </a:r>
            <a:r>
              <a:rPr sz="650" spc="7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(L67120MH1996PLC101709)</a:t>
            </a:r>
            <a:r>
              <a:rPr sz="650" spc="8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1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duly</a:t>
            </a:r>
            <a:r>
              <a:rPr sz="650" spc="7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</a:t>
            </a:r>
            <a:r>
              <a:rPr sz="650" spc="9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</a:t>
            </a:r>
            <a:r>
              <a:rPr sz="650" spc="1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member</a:t>
            </a:r>
            <a:r>
              <a:rPr sz="650" spc="8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National</a:t>
            </a:r>
            <a:r>
              <a:rPr sz="650" spc="9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650" spc="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India</a:t>
            </a:r>
            <a:r>
              <a:rPr sz="65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Limited,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Bombay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650" spc="9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Limited,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Metropolitan</a:t>
            </a:r>
            <a:r>
              <a:rPr sz="650" spc="9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650" spc="8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Limited,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Multi</a:t>
            </a:r>
            <a:r>
              <a:rPr sz="650" spc="9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Commodity</a:t>
            </a:r>
            <a:r>
              <a:rPr sz="650" spc="8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650" spc="10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India</a:t>
            </a:r>
            <a:r>
              <a:rPr sz="65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Ltd</a:t>
            </a:r>
            <a:r>
              <a:rPr sz="650" spc="10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</a:p>
          <a:p>
            <a:pPr marL="5714" fontAlgn="auto">
              <a:lnSpc>
                <a:spcPts val="827"/>
              </a:lnSpc>
              <a:spcBef>
                <a:spcPts val="198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National</a:t>
            </a:r>
            <a:r>
              <a:rPr sz="700" spc="9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Commodity</a:t>
            </a:r>
            <a:r>
              <a:rPr sz="700" spc="8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sz="700" spc="8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Derivatives</a:t>
            </a:r>
            <a:r>
              <a:rPr sz="70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700" spc="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Ltd.</a:t>
            </a:r>
            <a:r>
              <a:rPr sz="700" spc="8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10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700" spc="9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700" spc="7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9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7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engaged</a:t>
            </a:r>
            <a:r>
              <a:rPr sz="700" spc="10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1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diversified</a:t>
            </a:r>
            <a:r>
              <a:rPr sz="70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financial</a:t>
            </a:r>
            <a:r>
              <a:rPr sz="700" spc="8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services</a:t>
            </a:r>
            <a:r>
              <a:rPr sz="70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business</a:t>
            </a:r>
            <a:r>
              <a:rPr sz="700" spc="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including</a:t>
            </a:r>
            <a:r>
              <a:rPr sz="70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70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broking,</a:t>
            </a:r>
            <a:r>
              <a:rPr sz="7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DP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services,</a:t>
            </a:r>
            <a:r>
              <a:rPr sz="700" spc="1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distribution</a:t>
            </a:r>
            <a:r>
              <a:rPr sz="700" spc="9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00" spc="8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Mutual</a:t>
            </a:r>
            <a:r>
              <a:rPr sz="700" spc="1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</a:t>
            </a:r>
            <a:r>
              <a:rPr sz="700" spc="9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products.</a:t>
            </a:r>
            <a:r>
              <a:rPr sz="700" spc="9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</a:t>
            </a:r>
            <a:r>
              <a:rPr sz="700" spc="1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also</a:t>
            </a:r>
            <a:r>
              <a:rPr sz="700" spc="1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</a:t>
            </a:r>
            <a:r>
              <a:rPr sz="700" spc="8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</a:p>
          <a:p>
            <a:pPr marL="5714" fontAlgn="auto">
              <a:lnSpc>
                <a:spcPts val="827"/>
              </a:lnSpc>
              <a:spcBef>
                <a:spcPts val="74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Depository</a:t>
            </a:r>
            <a:r>
              <a:rPr sz="70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Participant</a:t>
            </a:r>
            <a:r>
              <a:rPr sz="70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CDSL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Portfolio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Manager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Adviser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SEBI.</a:t>
            </a:r>
            <a:r>
              <a:rPr sz="70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</a:t>
            </a:r>
            <a:r>
              <a:rPr sz="70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also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70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registration</a:t>
            </a:r>
            <a:r>
              <a:rPr sz="70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AMFI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Mutual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Distributor.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7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 entity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 SEBI for Research Analyst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terms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</a:t>
            </a:r>
          </a:p>
          <a:p>
            <a:pPr marL="5714" fontAlgn="auto">
              <a:lnSpc>
                <a:spcPts val="823"/>
              </a:lnSpc>
              <a:spcBef>
                <a:spcPts val="152"/>
              </a:spcBef>
              <a:defRPr/>
            </a:pP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(Research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Analyst)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Regulations,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2014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vide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number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INH000000164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also</a:t>
            </a:r>
            <a:r>
              <a:rPr sz="65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PFRDA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PoP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,Registration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No.19092018.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(formerly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known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Limited)</a:t>
            </a:r>
            <a:r>
              <a:rPr sz="6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ultimate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parent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</a:p>
          <a:p>
            <a:pPr marL="5714" fontAlgn="auto">
              <a:lnSpc>
                <a:spcPts val="823"/>
              </a:lnSpc>
              <a:spcBef>
                <a:spcPts val="104"/>
              </a:spcBef>
              <a:defRPr/>
            </a:pP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Group.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its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65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debarred/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suspended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any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65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regulatory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authority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accessing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/dealing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65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Market.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4B2DB72D-9AFF-6D35-B2E8-293E283C8038}"/>
              </a:ext>
            </a:extLst>
          </p:cNvPr>
          <p:cNvSpPr txBox="1"/>
          <p:nvPr/>
        </p:nvSpPr>
        <p:spPr>
          <a:xfrm>
            <a:off x="103188" y="1612900"/>
            <a:ext cx="8905875" cy="7921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hereby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declare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6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activities</a:t>
            </a:r>
            <a:r>
              <a:rPr sz="65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were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neither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suspended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have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defaulted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</a:t>
            </a:r>
            <a:r>
              <a:rPr sz="6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</a:t>
            </a:r>
            <a:r>
              <a:rPr sz="65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authority</a:t>
            </a:r>
            <a:r>
              <a:rPr sz="65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who</a:t>
            </a:r>
            <a:r>
              <a:rPr sz="65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</a:t>
            </a:r>
            <a:r>
              <a:rPr sz="650" spc="8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registered.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However,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SEBI,</a:t>
            </a:r>
            <a:r>
              <a:rPr sz="6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Exchanges,</a:t>
            </a:r>
            <a:r>
              <a:rPr sz="65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Clearing</a:t>
            </a:r>
            <a:r>
              <a:rPr sz="65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Corporations</a:t>
            </a:r>
            <a:r>
              <a:rPr sz="65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Depositories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etc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have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conducted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</a:p>
          <a:p>
            <a:pPr fontAlgn="auto">
              <a:lnSpc>
                <a:spcPts val="827"/>
              </a:lnSpc>
              <a:spcBef>
                <a:spcPts val="73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routine</a:t>
            </a:r>
            <a:r>
              <a:rPr sz="70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inspection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based on their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observations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issued advise/warning/show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cause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notices/deficiency</a:t>
            </a:r>
            <a:r>
              <a:rPr sz="70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</a:t>
            </a:r>
            <a:r>
              <a:rPr sz="700" spc="-9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ett</a:t>
            </a:r>
            <a:r>
              <a:rPr sz="700" spc="-9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er</a:t>
            </a:r>
            <a:r>
              <a:rPr sz="700" spc="-10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s/</a:t>
            </a:r>
            <a:r>
              <a:rPr sz="70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levied penalty</a:t>
            </a:r>
            <a:r>
              <a:rPr sz="70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certain deviations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observed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inspections</a:t>
            </a:r>
            <a:r>
              <a:rPr sz="700" spc="-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normal</a:t>
            </a:r>
            <a:r>
              <a:rPr sz="70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course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business,</a:t>
            </a:r>
            <a:r>
              <a:rPr sz="70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9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</a:t>
            </a:r>
            <a:r>
              <a:rPr sz="700" spc="-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Broker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/</a:t>
            </a:r>
          </a:p>
          <a:p>
            <a:pPr fontAlgn="auto">
              <a:lnSpc>
                <a:spcPts val="827"/>
              </a:lnSpc>
              <a:spcBef>
                <a:spcPts val="50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Depository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Participant.</a:t>
            </a:r>
          </a:p>
          <a:p>
            <a:pPr fontAlgn="auto">
              <a:lnSpc>
                <a:spcPts val="823"/>
              </a:lnSpc>
              <a:spcBef>
                <a:spcPts val="3"/>
              </a:spcBef>
              <a:defRPr/>
            </a:pP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AO</a:t>
            </a:r>
            <a:r>
              <a:rPr sz="650" spc="-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was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merged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650" spc="-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ngel</a:t>
            </a:r>
            <a:r>
              <a:rPr sz="650" spc="7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Global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Capital</a:t>
            </a:r>
            <a:r>
              <a:rPr sz="650" spc="-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Private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subsequently</a:t>
            </a:r>
            <a:r>
              <a:rPr sz="6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name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Global</a:t>
            </a:r>
            <a:r>
              <a:rPr sz="65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Capital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Private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was</a:t>
            </a:r>
            <a:r>
              <a:rPr sz="650" spc="-8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</a:t>
            </a:r>
            <a:r>
              <a:rPr sz="650" spc="-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to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Private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(AO</a:t>
            </a:r>
            <a:r>
              <a:rPr sz="650" spc="-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L)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pursuant</a:t>
            </a:r>
            <a:r>
              <a:rPr sz="65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scheme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Amalgamation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sanctioned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Hon'ble</a:t>
            </a:r>
          </a:p>
          <a:p>
            <a:pPr fontAlgn="auto">
              <a:lnSpc>
                <a:spcPts val="824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High </a:t>
            </a:r>
            <a:r>
              <a:rPr sz="70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Court</a:t>
            </a:r>
            <a:r>
              <a:rPr sz="700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Judicature</a:t>
            </a:r>
            <a:r>
              <a:rPr sz="700" spc="-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70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Bombay</a:t>
            </a:r>
            <a:r>
              <a:rPr sz="7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70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Orders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passed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Company</a:t>
            </a:r>
            <a:r>
              <a:rPr sz="700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Petition No</a:t>
            </a:r>
            <a:r>
              <a:rPr sz="700" spc="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710</a:t>
            </a:r>
            <a:r>
              <a:rPr sz="70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2011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approval</a:t>
            </a:r>
            <a:r>
              <a:rPr sz="70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granted by</a:t>
            </a:r>
            <a:r>
              <a:rPr sz="7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Registrar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Companies.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Further,</a:t>
            </a:r>
            <a:r>
              <a:rPr sz="70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name</a:t>
            </a:r>
            <a:r>
              <a:rPr sz="700" spc="-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Private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 again 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got</a:t>
            </a:r>
            <a:r>
              <a:rPr sz="7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changed to Ang</a:t>
            </a:r>
            <a:r>
              <a:rPr sz="700" spc="-1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el</a:t>
            </a:r>
            <a:r>
              <a:rPr sz="70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</a:p>
          <a:p>
            <a:pPr fontAlgn="auto">
              <a:lnSpc>
                <a:spcPts val="823"/>
              </a:lnSpc>
              <a:spcBef>
                <a:spcPts val="3"/>
              </a:spcBef>
              <a:defRPr/>
            </a:pP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(AOL)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pursuant</a:t>
            </a:r>
            <a:r>
              <a:rPr sz="65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fresh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certificate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incorporation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issued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650" spc="1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Registrar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650" spc="-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(ROC)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June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28,</a:t>
            </a:r>
            <a:r>
              <a:rPr sz="65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2018.</a:t>
            </a:r>
            <a:r>
              <a:rPr sz="65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Further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name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Broking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name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changed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8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Ltd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pursuant</a:t>
            </a:r>
            <a:r>
              <a:rPr sz="6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8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fresh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certificate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incorporation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issued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Registrar</a:t>
            </a:r>
          </a:p>
          <a:p>
            <a:pPr fontAlgn="auto">
              <a:lnSpc>
                <a:spcPts val="823"/>
              </a:lnSpc>
              <a:spcBef>
                <a:spcPts val="78"/>
              </a:spcBef>
              <a:defRPr/>
            </a:pP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650" spc="-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(ROC)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23-09-21.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F09986E-53F9-90FC-181F-6C46D6D253AA}"/>
              </a:ext>
            </a:extLst>
          </p:cNvPr>
          <p:cNvSpPr txBox="1"/>
          <p:nvPr/>
        </p:nvSpPr>
        <p:spPr>
          <a:xfrm>
            <a:off x="103188" y="2471738"/>
            <a:ext cx="6327775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case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any</a:t>
            </a:r>
            <a:r>
              <a:rPr sz="65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grievances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please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write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to:</a:t>
            </a:r>
            <a:r>
              <a:rPr sz="650" spc="-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u="sng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8"/>
              </a:rPr>
              <a:t>support@angelone.in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Compliance</a:t>
            </a:r>
            <a:r>
              <a:rPr sz="650" spc="-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65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fficer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Details:</a:t>
            </a:r>
            <a:r>
              <a:rPr sz="65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Name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Bineet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Jha,</a:t>
            </a:r>
            <a:r>
              <a:rPr sz="65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Tel</a:t>
            </a:r>
            <a:r>
              <a:rPr sz="65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No.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650" u="sng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9"/>
              </a:rPr>
              <a:t>0865786422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9"/>
              </a:rPr>
              <a:t>8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Email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id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u="sng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10"/>
              </a:rPr>
              <a:t>compliance@angelone.i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10"/>
              </a:rPr>
              <a:t>n</a:t>
            </a:r>
          </a:p>
          <a:p>
            <a:pPr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Registration granted by</a:t>
            </a:r>
            <a:r>
              <a:rPr sz="7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certification from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NISM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no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way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guarantee</a:t>
            </a:r>
            <a:r>
              <a:rPr sz="700" spc="-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performance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intermediary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assurance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returns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 investors.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31AD1D9-B45A-2D90-F66D-BF11B4FBB5C8}"/>
              </a:ext>
            </a:extLst>
          </p:cNvPr>
          <p:cNvSpPr txBox="1"/>
          <p:nvPr/>
        </p:nvSpPr>
        <p:spPr>
          <a:xfrm>
            <a:off x="103188" y="2795588"/>
            <a:ext cx="8867775" cy="78263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-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6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7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-10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solely</a:t>
            </a:r>
            <a:r>
              <a:rPr sz="6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personal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recipient,</a:t>
            </a:r>
            <a:r>
              <a:rPr sz="65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must</a:t>
            </a:r>
            <a:r>
              <a:rPr sz="6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singularly</a:t>
            </a:r>
            <a:r>
              <a:rPr sz="6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used 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basis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-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vestment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decision.</a:t>
            </a:r>
            <a:r>
              <a:rPr sz="650" spc="-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Nothing</a:t>
            </a:r>
            <a:r>
              <a:rPr sz="65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6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 spc="9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construed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65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financial</a:t>
            </a:r>
            <a:r>
              <a:rPr sz="65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advice.</a:t>
            </a:r>
            <a:r>
              <a:rPr sz="65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Each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recipient</a:t>
            </a:r>
            <a:r>
              <a:rPr sz="650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</a:p>
          <a:p>
            <a:pPr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 make</a:t>
            </a:r>
            <a:r>
              <a:rPr sz="70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investigations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deem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necessary</a:t>
            </a:r>
            <a:r>
              <a:rPr sz="70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 arrive</a:t>
            </a:r>
            <a:r>
              <a:rPr sz="7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70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70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independent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evaluation of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70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700" spc="9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</a:t>
            </a:r>
            <a:r>
              <a:rPr sz="70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70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referred to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this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(including</a:t>
            </a:r>
            <a:r>
              <a:rPr sz="70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merits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risks</a:t>
            </a:r>
            <a:r>
              <a:rPr sz="700" spc="-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involved),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</a:p>
          <a:p>
            <a:pPr fontAlgn="auto">
              <a:lnSpc>
                <a:spcPts val="823"/>
              </a:lnSpc>
              <a:spcBef>
                <a:spcPts val="52"/>
              </a:spcBef>
              <a:defRPr/>
            </a:pP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consult</a:t>
            </a:r>
            <a:r>
              <a:rPr sz="6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own</a:t>
            </a:r>
            <a:r>
              <a:rPr sz="6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advisors</a:t>
            </a:r>
            <a:r>
              <a:rPr sz="65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8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determine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merits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risks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such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650" spc="-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</a:p>
          <a:p>
            <a:pPr fontAlgn="auto">
              <a:lnSpc>
                <a:spcPts val="825"/>
              </a:lnSpc>
              <a:defRPr/>
            </a:pP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700" b="1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700" b="1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b="1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700" b="1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directed 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intended</a:t>
            </a:r>
            <a:r>
              <a:rPr sz="70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700" b="1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distribution</a:t>
            </a:r>
            <a:r>
              <a:rPr sz="700" b="1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to,</a:t>
            </a:r>
            <a:r>
              <a:rPr sz="700" b="1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700" b="1" spc="-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by,</a:t>
            </a:r>
            <a:r>
              <a:rPr sz="700" b="1" spc="-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b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person</a:t>
            </a:r>
            <a:r>
              <a:rPr sz="700" b="1" spc="7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entity</a:t>
            </a:r>
            <a:r>
              <a:rPr sz="700" b="1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who</a:t>
            </a:r>
            <a:r>
              <a:rPr sz="70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b="1" spc="-1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b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citizen 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resident</a:t>
            </a:r>
            <a:r>
              <a:rPr sz="700" b="1" spc="-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00" b="1" spc="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located</a:t>
            </a:r>
            <a:r>
              <a:rPr sz="70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b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locality,</a:t>
            </a:r>
            <a:r>
              <a:rPr sz="700" b="1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state,</a:t>
            </a:r>
            <a:r>
              <a:rPr sz="700" b="1" spc="-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country</a:t>
            </a:r>
            <a:r>
              <a:rPr sz="700" b="1" spc="-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700" b="1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jurisdiction,</a:t>
            </a:r>
            <a:r>
              <a:rPr sz="700" b="1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where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distribution,</a:t>
            </a:r>
            <a:r>
              <a:rPr sz="700" b="1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publication,</a:t>
            </a:r>
            <a:r>
              <a:rPr sz="700" b="1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availability</a:t>
            </a:r>
            <a:r>
              <a:rPr sz="700" b="1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use</a:t>
            </a:r>
          </a:p>
          <a:p>
            <a:pPr fontAlgn="auto">
              <a:lnSpc>
                <a:spcPts val="827"/>
              </a:lnSpc>
              <a:defRPr/>
            </a:pP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would</a:t>
            </a:r>
            <a:r>
              <a:rPr sz="700" b="1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700" b="1" spc="-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contrary</a:t>
            </a:r>
            <a:r>
              <a:rPr sz="700" b="1" spc="-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b="1" spc="-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law,</a:t>
            </a:r>
            <a:r>
              <a:rPr sz="700" b="1" spc="-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regulation</a:t>
            </a:r>
            <a:r>
              <a:rPr sz="70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which 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would</a:t>
            </a:r>
            <a:r>
              <a:rPr sz="700" b="1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700" b="1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b="1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b="1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700" b="1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700" b="1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b="1" spc="-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registration</a:t>
            </a:r>
            <a:r>
              <a:rPr sz="700" b="1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b="1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licensing</a:t>
            </a:r>
            <a:r>
              <a:rPr sz="700" b="1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requirement</a:t>
            </a:r>
            <a:r>
              <a:rPr sz="700" b="1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within</a:t>
            </a:r>
            <a:r>
              <a:rPr sz="700" b="1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700" b="1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jurisdiction.</a:t>
            </a:r>
            <a:r>
              <a:rPr sz="700" b="1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70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 analyst</a:t>
            </a:r>
            <a:r>
              <a:rPr sz="70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his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relative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7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70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actual/beneficial</a:t>
            </a:r>
          </a:p>
          <a:p>
            <a:pPr fontAlgn="auto">
              <a:lnSpc>
                <a:spcPts val="823"/>
              </a:lnSpc>
              <a:spcBef>
                <a:spcPts val="77"/>
              </a:spcBef>
              <a:defRPr/>
            </a:pP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ownership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1%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more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650" spc="-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650" spc="9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month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immediately</a:t>
            </a:r>
            <a:r>
              <a:rPr sz="65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preceding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publication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Neither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Analysts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his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relative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650" spc="-7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</a:p>
          <a:p>
            <a:pPr fontAlgn="auto">
              <a:lnSpc>
                <a:spcPts val="825"/>
              </a:lnSpc>
              <a:spcBef>
                <a:spcPts val="50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material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conflict</a:t>
            </a:r>
            <a:r>
              <a:rPr sz="70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interest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70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time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publication of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34B25D2-B73E-FAC3-DF5E-C8C66288D98E}"/>
              </a:ext>
            </a:extLst>
          </p:cNvPr>
          <p:cNvSpPr txBox="1"/>
          <p:nvPr/>
        </p:nvSpPr>
        <p:spPr>
          <a:xfrm>
            <a:off x="103188" y="3644900"/>
            <a:ext cx="8745537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65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his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relative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650" spc="-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actual/beneficial</a:t>
            </a:r>
            <a:r>
              <a:rPr sz="6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ownership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1%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more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6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650" spc="-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month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immediately</a:t>
            </a:r>
            <a:r>
              <a:rPr sz="65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preceding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publication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</a:p>
          <a:p>
            <a:pPr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Neither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 Analysts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his</a:t>
            </a:r>
            <a:r>
              <a:rPr sz="700" spc="-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relative</a:t>
            </a:r>
            <a:r>
              <a:rPr sz="700" spc="-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material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conflict</a:t>
            </a:r>
            <a:r>
              <a:rPr sz="70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interest</a:t>
            </a:r>
            <a:r>
              <a:rPr sz="7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time</a:t>
            </a:r>
            <a:r>
              <a:rPr sz="700" spc="-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publication of research report.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5BF717E-4CD8-FB6B-47EA-FBF0D22DABAF}"/>
              </a:ext>
            </a:extLst>
          </p:cNvPr>
          <p:cNvSpPr txBox="1"/>
          <p:nvPr/>
        </p:nvSpPr>
        <p:spPr>
          <a:xfrm>
            <a:off x="92075" y="3959225"/>
            <a:ext cx="8883650" cy="458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70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might</a:t>
            </a:r>
            <a:r>
              <a:rPr sz="70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70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received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compensation from</a:t>
            </a:r>
            <a:r>
              <a:rPr sz="70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mentioned </a:t>
            </a:r>
            <a:r>
              <a:rPr sz="70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7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during</a:t>
            </a:r>
            <a:r>
              <a:rPr sz="70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period preceding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twelve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months</a:t>
            </a:r>
            <a:r>
              <a:rPr sz="700" spc="-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700" spc="-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</a:t>
            </a:r>
            <a:r>
              <a:rPr sz="700" spc="-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700" spc="-7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7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70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services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respect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managing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co-managing</a:t>
            </a:r>
            <a:r>
              <a:rPr sz="70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public</a:t>
            </a:r>
          </a:p>
          <a:p>
            <a:pPr fontAlgn="auto">
              <a:lnSpc>
                <a:spcPts val="827"/>
              </a:lnSpc>
              <a:spcBef>
                <a:spcPts val="50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offerings,</a:t>
            </a:r>
            <a:r>
              <a:rPr sz="70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corporate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finance,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70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banking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merchant</a:t>
            </a:r>
            <a:r>
              <a:rPr sz="70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banking,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brokerage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services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700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advisory</a:t>
            </a:r>
            <a:r>
              <a:rPr sz="700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service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merger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7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specific transaction </a:t>
            </a:r>
            <a:r>
              <a:rPr sz="70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normal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course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business.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did not</a:t>
            </a:r>
            <a:r>
              <a:rPr sz="70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receive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compensation</a:t>
            </a:r>
          </a:p>
          <a:p>
            <a:pPr fontAlgn="auto">
              <a:lnSpc>
                <a:spcPts val="823"/>
              </a:lnSpc>
              <a:spcBef>
                <a:spcPts val="2"/>
              </a:spcBef>
              <a:defRPr/>
            </a:pP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benefits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mentioned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third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party</a:t>
            </a:r>
            <a:r>
              <a:rPr sz="6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connection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Neither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entity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engaged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market</a:t>
            </a:r>
            <a:r>
              <a:rPr sz="65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making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activity</a:t>
            </a:r>
            <a:r>
              <a:rPr sz="65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8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company.</a:t>
            </a:r>
          </a:p>
          <a:p>
            <a:pPr marL="5715"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 company(ies) may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70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70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client during twelve mont</a:t>
            </a:r>
            <a:r>
              <a:rPr sz="700" spc="-9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hs</a:t>
            </a:r>
            <a:r>
              <a:rPr sz="7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preceding</a:t>
            </a:r>
            <a:r>
              <a:rPr sz="70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date</a:t>
            </a:r>
            <a:r>
              <a:rPr sz="700" spc="-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distribution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the research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440B3A4-5938-5DB1-F1C9-70A4E0B114F7}"/>
              </a:ext>
            </a:extLst>
          </p:cNvPr>
          <p:cNvSpPr txBox="1"/>
          <p:nvPr/>
        </p:nvSpPr>
        <p:spPr>
          <a:xfrm>
            <a:off x="96838" y="4484688"/>
            <a:ext cx="8978900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Reports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based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technical</a:t>
            </a:r>
            <a:r>
              <a:rPr sz="70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derivative</a:t>
            </a:r>
            <a:r>
              <a:rPr sz="700" spc="6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analysis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center</a:t>
            </a:r>
            <a:r>
              <a:rPr sz="70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studying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charts</a:t>
            </a:r>
            <a:r>
              <a:rPr sz="70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stock's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price</a:t>
            </a:r>
            <a:r>
              <a:rPr sz="70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movement, outstanding</a:t>
            </a:r>
            <a:r>
              <a:rPr sz="70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positions</a:t>
            </a:r>
            <a:r>
              <a:rPr sz="70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7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trading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volume,</a:t>
            </a:r>
            <a:r>
              <a:rPr sz="70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opposed</a:t>
            </a:r>
            <a:r>
              <a:rPr sz="70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7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focusing</a:t>
            </a:r>
            <a:r>
              <a:rPr sz="70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company's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fundamentals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and,</a:t>
            </a:r>
            <a:r>
              <a:rPr sz="70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such,</a:t>
            </a:r>
            <a:r>
              <a:rPr sz="700" spc="8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70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match</a:t>
            </a:r>
            <a:r>
              <a:rPr sz="70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70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</a:p>
          <a:p>
            <a:pPr marL="5715" fontAlgn="auto">
              <a:lnSpc>
                <a:spcPts val="827"/>
              </a:lnSpc>
              <a:spcBef>
                <a:spcPts val="50"/>
              </a:spcBef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7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 a company's fundamentals. Investors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7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advised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refer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 Fundamental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Technical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Reports available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 our website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evaluate the contrary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view,</a:t>
            </a:r>
            <a:r>
              <a:rPr sz="70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if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any.</a:t>
            </a:r>
          </a:p>
        </p:txBody>
      </p:sp>
      <p:pic>
        <p:nvPicPr>
          <p:cNvPr id="7183" name="Picture 1">
            <a:extLst>
              <a:ext uri="{FF2B5EF4-FFF2-40B4-BE49-F238E27FC236}">
                <a16:creationId xmlns:a16="http://schemas.microsoft.com/office/drawing/2014/main" id="{A56CCA89-E103-E48E-3356-71F4A98FE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object 1">
            <a:hlinkClick r:id="rId2"/>
            <a:extLst>
              <a:ext uri="{FF2B5EF4-FFF2-40B4-BE49-F238E27FC236}">
                <a16:creationId xmlns:a16="http://schemas.microsoft.com/office/drawing/2014/main" id="{426B9D48-6289-4957-676F-971EE060C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4" name="object 2">
            <a:hlinkClick r:id="rId2"/>
            <a:extLst>
              <a:ext uri="{FF2B5EF4-FFF2-40B4-BE49-F238E27FC236}">
                <a16:creationId xmlns:a16="http://schemas.microsoft.com/office/drawing/2014/main" id="{5750A93A-451E-C3C2-BDBE-EF0006F76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0"/>
            <a:ext cx="733425" cy="666750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5" name="object 3">
            <a:extLst>
              <a:ext uri="{FF2B5EF4-FFF2-40B4-BE49-F238E27FC236}">
                <a16:creationId xmlns:a16="http://schemas.microsoft.com/office/drawing/2014/main" id="{145186C2-F3EE-1842-3E6E-C1A5A9298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52975"/>
            <a:ext cx="9144000" cy="390525"/>
          </a:xfrm>
          <a:prstGeom prst="rect">
            <a:avLst/>
          </a:prstGeom>
          <a:blipFill dpi="0" rotWithShape="0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6" name="object 4">
            <a:hlinkClick r:id="rId2"/>
            <a:extLst>
              <a:ext uri="{FF2B5EF4-FFF2-40B4-BE49-F238E27FC236}">
                <a16:creationId xmlns:a16="http://schemas.microsoft.com/office/drawing/2014/main" id="{0FB79A9A-2B04-D293-504B-6697D34E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28875"/>
          </a:xfrm>
          <a:prstGeom prst="rect">
            <a:avLst/>
          </a:prstGeom>
          <a:blipFill dpi="0" rotWithShape="0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7" name="object 5">
            <a:hlinkClick r:id="rId2"/>
            <a:extLst>
              <a:ext uri="{FF2B5EF4-FFF2-40B4-BE49-F238E27FC236}">
                <a16:creationId xmlns:a16="http://schemas.microsoft.com/office/drawing/2014/main" id="{8819141A-4376-FA0A-7844-B0644983B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700" cy="12700"/>
          </a:xfrm>
          <a:prstGeom prst="rect">
            <a:avLst/>
          </a:prstGeom>
          <a:blipFill dpi="0" rotWithShape="0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8" name="object 6">
            <a:hlinkClick r:id="rId2"/>
            <a:extLst>
              <a:ext uri="{FF2B5EF4-FFF2-40B4-BE49-F238E27FC236}">
                <a16:creationId xmlns:a16="http://schemas.microsoft.com/office/drawing/2014/main" id="{63670B04-376D-0C79-BAEC-D8E91EE7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85813"/>
            <a:ext cx="9139237" cy="12700"/>
          </a:xfrm>
          <a:prstGeom prst="rect">
            <a:avLst/>
          </a:prstGeom>
          <a:blipFill dpi="0" rotWithShape="0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Calibri" panose="020F050202020403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618C8F6-9BD1-2886-918A-6A4244AA5FCC}"/>
              </a:ext>
            </a:extLst>
          </p:cNvPr>
          <p:cNvSpPr txBox="1"/>
          <p:nvPr/>
        </p:nvSpPr>
        <p:spPr>
          <a:xfrm>
            <a:off x="188913" y="806450"/>
            <a:ext cx="8986837" cy="4587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70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printed on the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basis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publicly available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information,</a:t>
            </a:r>
            <a:r>
              <a:rPr sz="70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internal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data</a:t>
            </a:r>
            <a:r>
              <a:rPr sz="70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7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reliable sources</a:t>
            </a:r>
            <a:r>
              <a:rPr sz="700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believed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true, but</a:t>
            </a:r>
            <a:r>
              <a:rPr sz="70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700" spc="-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 not represent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700" spc="-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accurate</a:t>
            </a:r>
            <a:r>
              <a:rPr sz="70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complete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-1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nd</a:t>
            </a:r>
            <a:r>
              <a:rPr sz="70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  <a:r>
              <a:rPr sz="700" spc="-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 be relied on</a:t>
            </a:r>
          </a:p>
          <a:p>
            <a:pPr marL="5714" fontAlgn="auto">
              <a:lnSpc>
                <a:spcPts val="823"/>
              </a:lnSpc>
              <a:spcBef>
                <a:spcPts val="53"/>
              </a:spcBef>
              <a:defRPr/>
            </a:pP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such,</a:t>
            </a:r>
            <a:r>
              <a:rPr sz="650" spc="9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8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general</a:t>
            </a:r>
            <a:r>
              <a:rPr sz="650" spc="9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guidance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only.</a:t>
            </a:r>
            <a:r>
              <a:rPr sz="65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7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1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affiliates/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group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companies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shall</a:t>
            </a:r>
            <a:r>
              <a:rPr sz="65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10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way</a:t>
            </a:r>
            <a:r>
              <a:rPr sz="65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responsible</a:t>
            </a:r>
            <a:r>
              <a:rPr sz="650" spc="9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loss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damage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arise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10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person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650" spc="1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inadvertent</a:t>
            </a:r>
            <a:r>
              <a:rPr sz="650" spc="8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error</a:t>
            </a:r>
            <a:r>
              <a:rPr sz="650" spc="10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10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</a:p>
          <a:p>
            <a:pPr marL="5714" fontAlgn="auto">
              <a:lnSpc>
                <a:spcPts val="823"/>
              </a:lnSpc>
              <a:spcBef>
                <a:spcPts val="3"/>
              </a:spcBef>
              <a:defRPr/>
            </a:pP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contained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report.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b="1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does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not</a:t>
            </a:r>
            <a:r>
              <a:rPr sz="650" b="1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warrant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650" b="1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accuracy,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adequacy</a:t>
            </a:r>
            <a:r>
              <a:rPr sz="650" b="1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or</a:t>
            </a:r>
            <a:r>
              <a:rPr sz="650" b="1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completeness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of </a:t>
            </a:r>
            <a:r>
              <a:rPr sz="65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650" b="1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service,</a:t>
            </a:r>
            <a:r>
              <a:rPr sz="650" b="1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information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and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materials</a:t>
            </a:r>
            <a:r>
              <a:rPr sz="650" b="1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and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expressly</a:t>
            </a:r>
            <a:r>
              <a:rPr sz="650" b="1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disclaims</a:t>
            </a:r>
            <a:r>
              <a:rPr sz="650" b="1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liability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for</a:t>
            </a:r>
            <a:r>
              <a:rPr sz="650" b="1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errors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or omissions</a:t>
            </a:r>
            <a:r>
              <a:rPr sz="65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in</a:t>
            </a:r>
            <a:r>
              <a:rPr sz="650" b="1" spc="9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650" b="1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service,</a:t>
            </a:r>
            <a:r>
              <a:rPr sz="650" b="1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650" b="1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information</a:t>
            </a:r>
          </a:p>
          <a:p>
            <a:pPr marL="5714" fontAlgn="auto">
              <a:lnSpc>
                <a:spcPts val="825"/>
              </a:lnSpc>
              <a:defRPr/>
            </a:pPr>
            <a:r>
              <a:rPr sz="700" b="1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and</a:t>
            </a:r>
            <a:r>
              <a:rPr sz="700" b="1" spc="-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7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materials.</a:t>
            </a:r>
            <a:r>
              <a:rPr sz="700" b="1" spc="1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While</a:t>
            </a:r>
            <a:r>
              <a:rPr sz="700" spc="-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</a:t>
            </a:r>
            <a:r>
              <a:rPr sz="7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endeavours to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update</a:t>
            </a:r>
            <a:r>
              <a:rPr sz="7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 a reasonable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basis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 information</a:t>
            </a:r>
            <a:r>
              <a:rPr sz="70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discussed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material, there may be</a:t>
            </a:r>
            <a:r>
              <a:rPr sz="700" spc="-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regulatory,</a:t>
            </a:r>
            <a:r>
              <a:rPr sz="700" spc="-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compliance,</a:t>
            </a:r>
            <a:r>
              <a:rPr sz="70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other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reasons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70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prevent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doing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so.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DC37CC8E-2010-E915-47C5-DFA9A23C85C6}"/>
              </a:ext>
            </a:extLst>
          </p:cNvPr>
          <p:cNvSpPr txBox="1"/>
          <p:nvPr/>
        </p:nvSpPr>
        <p:spPr>
          <a:xfrm>
            <a:off x="188913" y="1331913"/>
            <a:ext cx="1985962" cy="142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Source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information: NSEINDIA.COM,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One.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AA69CE3-A0B7-04EC-4F4B-86FB54F3F216}"/>
              </a:ext>
            </a:extLst>
          </p:cNvPr>
          <p:cNvSpPr txBox="1"/>
          <p:nvPr/>
        </p:nvSpPr>
        <p:spPr>
          <a:xfrm>
            <a:off x="188913" y="1541463"/>
            <a:ext cx="6608762" cy="142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</a:t>
            </a:r>
            <a:r>
              <a:rPr sz="650" spc="-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being</a:t>
            </a:r>
            <a:r>
              <a:rPr sz="65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supplied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you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solely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your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information,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contents,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6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data</a:t>
            </a:r>
            <a:r>
              <a:rPr sz="65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reproduced,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redistributed</a:t>
            </a:r>
            <a:r>
              <a:rPr sz="65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passed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on,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directly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indirectly.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545B68A-B3FC-3DC5-8028-62CE2458E196}"/>
              </a:ext>
            </a:extLst>
          </p:cNvPr>
          <p:cNvSpPr txBox="1"/>
          <p:nvPr/>
        </p:nvSpPr>
        <p:spPr>
          <a:xfrm>
            <a:off x="188913" y="1751013"/>
            <a:ext cx="8982075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referring</a:t>
            </a:r>
            <a:r>
              <a:rPr sz="650" spc="8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10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particular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sector,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does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650" spc="9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promise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assurance</a:t>
            </a:r>
            <a:r>
              <a:rPr sz="650" spc="10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favourable</a:t>
            </a:r>
            <a:r>
              <a:rPr sz="650" spc="9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view</a:t>
            </a:r>
            <a:r>
              <a:rPr sz="650" spc="8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650" spc="9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particular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industry</a:t>
            </a:r>
            <a:r>
              <a:rPr sz="65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sector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business</a:t>
            </a:r>
            <a:r>
              <a:rPr sz="65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group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10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manner.</a:t>
            </a:r>
            <a:r>
              <a:rPr sz="65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1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investor</a:t>
            </a:r>
            <a:r>
              <a:rPr sz="650" spc="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10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requested</a:t>
            </a:r>
            <a:r>
              <a:rPr sz="650" spc="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10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into</a:t>
            </a:r>
            <a:r>
              <a:rPr sz="650" spc="10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consideration</a:t>
            </a:r>
            <a:r>
              <a:rPr sz="650" spc="10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7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</a:p>
          <a:p>
            <a:pPr marL="5714"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factors including their financial condition, suitability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return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profile</a:t>
            </a:r>
            <a:r>
              <a:rPr sz="70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700" spc="-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</a:t>
            </a:r>
            <a:r>
              <a:rPr sz="70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before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investing. Such</a:t>
            </a:r>
            <a:r>
              <a:rPr sz="70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representations</a:t>
            </a:r>
            <a:r>
              <a:rPr sz="70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70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indicative of future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results.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01FA56E-5666-56FC-0998-BD584BBE2142}"/>
              </a:ext>
            </a:extLst>
          </p:cNvPr>
          <p:cNvSpPr txBox="1"/>
          <p:nvPr/>
        </p:nvSpPr>
        <p:spPr>
          <a:xfrm>
            <a:off x="182563" y="2066925"/>
            <a:ext cx="8990012" cy="3524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"A</a:t>
            </a:r>
            <a:r>
              <a:rPr sz="65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graph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daily</a:t>
            </a:r>
            <a:r>
              <a:rPr sz="65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closing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prices</a:t>
            </a:r>
            <a:r>
              <a:rPr sz="650" spc="-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available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650" spc="9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u="sng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2"/>
              </a:rPr>
              <a:t>NSE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u="sng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9"/>
              </a:rPr>
              <a:t>Economic</a:t>
            </a:r>
            <a:r>
              <a:rPr sz="650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9"/>
              </a:rPr>
              <a:t> </a:t>
            </a:r>
            <a:r>
              <a:rPr sz="650" u="sng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563C1"/>
                </a:solidFill>
                <a:latin typeface="Calibri"/>
                <a:cs typeface="Calibri"/>
                <a:hlinkClick r:id="rId9"/>
              </a:rPr>
              <a:t>Times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r>
              <a:rPr sz="65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Choose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65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</a:t>
            </a:r>
            <a:r>
              <a:rPr sz="650" spc="-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om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list</a:t>
            </a:r>
            <a:r>
              <a:rPr sz="650" spc="6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-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browser</a:t>
            </a:r>
            <a:r>
              <a:rPr sz="65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select</a:t>
            </a:r>
            <a:r>
              <a:rPr sz="6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"t</a:t>
            </a:r>
            <a:r>
              <a:rPr sz="650" spc="-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hr</a:t>
            </a:r>
            <a:r>
              <a:rPr sz="650" spc="-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ee</a:t>
            </a:r>
            <a:r>
              <a:rPr sz="65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years"</a:t>
            </a:r>
            <a:r>
              <a:rPr sz="650" spc="-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icon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price</a:t>
            </a:r>
            <a:r>
              <a:rPr sz="65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chart.“</a:t>
            </a:r>
          </a:p>
          <a:p>
            <a:pPr marL="5714" fontAlgn="auto">
              <a:lnSpc>
                <a:spcPts val="825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considered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700" spc="-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advertisement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advice,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otherwise.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investor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requested to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 into</a:t>
            </a:r>
            <a:r>
              <a:rPr sz="70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consideration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7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factors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including their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financial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condition,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suitability to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return</a:t>
            </a:r>
            <a:r>
              <a:rPr sz="70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profile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-1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nd</a:t>
            </a:r>
            <a:r>
              <a:rPr sz="70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</a:p>
          <a:p>
            <a:pPr marL="11429" fontAlgn="auto">
              <a:lnSpc>
                <a:spcPts val="823"/>
              </a:lnSpc>
              <a:spcBef>
                <a:spcPts val="52"/>
              </a:spcBef>
              <a:defRPr/>
            </a:pP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like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before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investing.</a:t>
            </a: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0D5BFDE-9A11-5E64-491A-ADDF65509984}"/>
              </a:ext>
            </a:extLst>
          </p:cNvPr>
          <p:cNvSpPr txBox="1"/>
          <p:nvPr/>
        </p:nvSpPr>
        <p:spPr>
          <a:xfrm>
            <a:off x="188913" y="2486025"/>
            <a:ext cx="8983662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considered</a:t>
            </a:r>
            <a:r>
              <a:rPr sz="70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700" spc="-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700" spc="-6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advertisement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advice,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otherwise.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investor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requested to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 into</a:t>
            </a:r>
            <a:r>
              <a:rPr sz="70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consideration</a:t>
            </a:r>
            <a:r>
              <a:rPr sz="70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7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factors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including their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financial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condition,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suitability to</a:t>
            </a:r>
            <a:r>
              <a:rPr sz="70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return</a:t>
            </a:r>
            <a:r>
              <a:rPr sz="700" spc="4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profile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-1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nd</a:t>
            </a:r>
            <a:r>
              <a:rPr sz="70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</a:p>
          <a:p>
            <a:pPr marL="5714" fontAlgn="auto">
              <a:lnSpc>
                <a:spcPts val="823"/>
              </a:lnSpc>
              <a:spcBef>
                <a:spcPts val="52"/>
              </a:spcBef>
              <a:defRPr/>
            </a:pP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like</a:t>
            </a:r>
            <a:r>
              <a:rPr sz="65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take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before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investing.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DE6DF4A1-1596-574F-FCB5-B45F1187647D}"/>
              </a:ext>
            </a:extLst>
          </p:cNvPr>
          <p:cNvSpPr txBox="1"/>
          <p:nvPr/>
        </p:nvSpPr>
        <p:spPr>
          <a:xfrm>
            <a:off x="182563" y="2801938"/>
            <a:ext cx="8991600" cy="2571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Neither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650" spc="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Limited,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nor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8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directors,</a:t>
            </a:r>
            <a:r>
              <a:rPr sz="650" spc="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employees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affiliates</a:t>
            </a:r>
            <a:r>
              <a:rPr sz="65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shall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liable</a:t>
            </a:r>
            <a:r>
              <a:rPr sz="650" spc="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loss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damage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arise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650" spc="8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connection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65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650" spc="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information.</a:t>
            </a:r>
            <a:r>
              <a:rPr sz="650" spc="2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Angel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its</a:t>
            </a:r>
            <a:r>
              <a:rPr sz="650" spc="8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associates</a:t>
            </a:r>
            <a:r>
              <a:rPr sz="650" spc="7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his</a:t>
            </a:r>
            <a:r>
              <a:rPr sz="65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relative</a:t>
            </a:r>
            <a:r>
              <a:rPr sz="650" spc="7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might</a:t>
            </a:r>
          </a:p>
          <a:p>
            <a:pPr fontAlgn="auto">
              <a:lnSpc>
                <a:spcPts val="823"/>
              </a:lnSpc>
              <a:spcBef>
                <a:spcPts val="79"/>
              </a:spcBef>
              <a:defRPr/>
            </a:pP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65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financial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interest</a:t>
            </a:r>
            <a:r>
              <a:rPr sz="650" spc="-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 spc="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company.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analyst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65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served</a:t>
            </a:r>
            <a:r>
              <a:rPr sz="6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650" spc="-6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650" spc="-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officer,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director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employee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company.</a:t>
            </a: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5B81E3F-6822-B51B-0B5A-8EED9878109B}"/>
              </a:ext>
            </a:extLst>
          </p:cNvPr>
          <p:cNvSpPr txBox="1"/>
          <p:nvPr/>
        </p:nvSpPr>
        <p:spPr>
          <a:xfrm>
            <a:off x="182563" y="3144838"/>
            <a:ext cx="6804025" cy="6111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3"/>
              </a:lnSpc>
              <a:defRPr/>
            </a:pP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market</a:t>
            </a: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65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market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risks.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Read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related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documents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carefully</a:t>
            </a:r>
            <a:r>
              <a:rPr sz="65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before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investing.</a:t>
            </a:r>
          </a:p>
          <a:p>
            <a:pPr fontAlgn="auto">
              <a:lnSpc>
                <a:spcPts val="827"/>
              </a:lnSpc>
              <a:spcBef>
                <a:spcPts val="1051"/>
              </a:spcBef>
              <a:defRPr/>
            </a:pP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communication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sent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clients on phone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numbers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e-mail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ids</a:t>
            </a:r>
            <a:r>
              <a:rPr sz="700" spc="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registered with the Trading</a:t>
            </a:r>
            <a:r>
              <a:rPr sz="70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Member</a:t>
            </a:r>
            <a:r>
              <a:rPr sz="700" spc="-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meant</a:t>
            </a:r>
            <a:r>
              <a:rPr sz="700" spc="-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client</a:t>
            </a:r>
            <a:r>
              <a:rPr sz="700" spc="-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consumption and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70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material should</a:t>
            </a:r>
            <a:r>
              <a:rPr sz="70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redistributed.</a:t>
            </a:r>
          </a:p>
          <a:p>
            <a:pPr fontAlgn="auto">
              <a:lnSpc>
                <a:spcPts val="823"/>
              </a:lnSpc>
              <a:spcBef>
                <a:spcPts val="980"/>
              </a:spcBef>
              <a:defRPr/>
            </a:pP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Brokerage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exceed</a:t>
            </a:r>
            <a:r>
              <a:rPr sz="650" spc="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SEBI</a:t>
            </a:r>
            <a:r>
              <a:rPr sz="65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prescribed</a:t>
            </a:r>
            <a:r>
              <a:rPr sz="65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limit.</a:t>
            </a: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5CE262F1-AC8E-2813-9268-D3073BB4BEDF}"/>
              </a:ext>
            </a:extLst>
          </p:cNvPr>
          <p:cNvSpPr txBox="1"/>
          <p:nvPr/>
        </p:nvSpPr>
        <p:spPr>
          <a:xfrm>
            <a:off x="182563" y="3851275"/>
            <a:ext cx="8990012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700" spc="-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provided by</a:t>
            </a:r>
            <a:r>
              <a:rPr sz="700" spc="-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</a:t>
            </a:r>
            <a:r>
              <a:rPr sz="700" spc="-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700" spc="-4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medium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based</a:t>
            </a:r>
            <a:r>
              <a:rPr sz="70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 our research</a:t>
            </a:r>
            <a:r>
              <a:rPr sz="70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 our affiliates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third</a:t>
            </a:r>
            <a:r>
              <a:rPr sz="700" spc="-4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parties</a:t>
            </a:r>
            <a:r>
              <a:rPr sz="70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other</a:t>
            </a:r>
            <a:r>
              <a:rPr sz="70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external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sources</a:t>
            </a:r>
            <a:r>
              <a:rPr sz="70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domestic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international market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conditions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-1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nd</a:t>
            </a:r>
            <a:r>
              <a:rPr sz="700" spc="6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700" spc="-4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do not guarantee the</a:t>
            </a:r>
            <a:r>
              <a:rPr sz="700" spc="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availability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</a:p>
          <a:p>
            <a:pPr fontAlgn="auto">
              <a:lnSpc>
                <a:spcPts val="823"/>
              </a:lnSpc>
              <a:spcBef>
                <a:spcPts val="52"/>
              </a:spcBef>
              <a:defRPr/>
            </a:pP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otherwise</a:t>
            </a:r>
            <a:r>
              <a:rPr sz="65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any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securities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6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instruments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650" spc="-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is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merely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650" spc="-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estimation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certain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investments,</a:t>
            </a:r>
            <a:r>
              <a:rPr sz="6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650" spc="-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650" spc="-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and</a:t>
            </a:r>
            <a:r>
              <a:rPr sz="650" spc="5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shall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deemed</a:t>
            </a:r>
            <a:r>
              <a:rPr sz="650" spc="4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650" spc="-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assumed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any</a:t>
            </a:r>
            <a:r>
              <a:rPr sz="65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responsibility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any</a:t>
            </a:r>
            <a:r>
              <a:rPr sz="65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such</a:t>
            </a:r>
            <a:r>
              <a:rPr sz="650" spc="-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Information.</a:t>
            </a: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F89AF69-F470-C4FE-DC19-9790414FBEA8}"/>
              </a:ext>
            </a:extLst>
          </p:cNvPr>
          <p:cNvSpPr txBox="1"/>
          <p:nvPr/>
        </p:nvSpPr>
        <p:spPr>
          <a:xfrm>
            <a:off x="182563" y="4184650"/>
            <a:ext cx="8990012" cy="2571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You</a:t>
            </a:r>
            <a:r>
              <a:rPr sz="700" spc="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should</a:t>
            </a:r>
            <a:r>
              <a:rPr sz="700" spc="2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seek</a:t>
            </a:r>
            <a:r>
              <a:rPr sz="700" spc="7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independent</a:t>
            </a:r>
            <a:r>
              <a:rPr sz="700" spc="1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professional</a:t>
            </a:r>
            <a:r>
              <a:rPr sz="700" spc="5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</a:t>
            </a:r>
            <a:r>
              <a:rPr sz="7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and/or</a:t>
            </a:r>
            <a:r>
              <a:rPr sz="70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tax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advice</a:t>
            </a:r>
            <a:r>
              <a:rPr sz="700" spc="6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regarding</a:t>
            </a:r>
            <a:r>
              <a:rPr sz="700" spc="8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8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suitability</a:t>
            </a:r>
            <a:r>
              <a:rPr sz="70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700" spc="7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investment</a:t>
            </a:r>
            <a:r>
              <a:rPr sz="700" spc="6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decision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whether</a:t>
            </a:r>
            <a:r>
              <a:rPr sz="700" spc="8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based</a:t>
            </a:r>
            <a:r>
              <a:rPr sz="700" spc="5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700" spc="7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1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70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provided</a:t>
            </a:r>
            <a:r>
              <a:rPr sz="700" spc="7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700" spc="6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us</a:t>
            </a:r>
            <a:r>
              <a:rPr sz="700" spc="6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700" spc="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9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Site</a:t>
            </a:r>
            <a:r>
              <a:rPr sz="700" spc="5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700" spc="10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inhouse</a:t>
            </a:r>
            <a:r>
              <a:rPr sz="700" spc="1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research</a:t>
            </a:r>
            <a:r>
              <a:rPr sz="700" spc="9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8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third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party</a:t>
            </a:r>
            <a:r>
              <a:rPr sz="70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reports</a:t>
            </a:r>
            <a:r>
              <a:rPr sz="700" spc="11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</a:p>
          <a:p>
            <a:pPr fontAlgn="auto">
              <a:lnSpc>
                <a:spcPts val="823"/>
              </a:lnSpc>
              <a:spcBef>
                <a:spcPts val="77"/>
              </a:spcBef>
              <a:defRPr/>
            </a:pPr>
            <a:r>
              <a:rPr sz="650" spc="2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otherwise.</a:t>
            </a: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A424F6E-92CD-45E1-4BB4-B39F2F061A9D}"/>
              </a:ext>
            </a:extLst>
          </p:cNvPr>
          <p:cNvSpPr txBox="1"/>
          <p:nvPr/>
        </p:nvSpPr>
        <p:spPr>
          <a:xfrm>
            <a:off x="182563" y="4527550"/>
            <a:ext cx="8990012" cy="2476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spAutoFit/>
          </a:bodyPr>
          <a:lstStyle/>
          <a:p>
            <a:pPr fontAlgn="auto">
              <a:lnSpc>
                <a:spcPts val="827"/>
              </a:lnSpc>
              <a:defRPr/>
            </a:pP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70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report</a:t>
            </a:r>
            <a:r>
              <a:rPr sz="70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information</a:t>
            </a:r>
            <a:r>
              <a:rPr sz="700" spc="-5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contained</a:t>
            </a:r>
            <a:r>
              <a:rPr sz="70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herein</a:t>
            </a:r>
            <a:r>
              <a:rPr sz="70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70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strictly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confidential</a:t>
            </a:r>
            <a:r>
              <a:rPr sz="700" spc="2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meant</a:t>
            </a:r>
            <a:r>
              <a:rPr sz="700" spc="-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solely</a:t>
            </a:r>
            <a:r>
              <a:rPr sz="70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 the</a:t>
            </a:r>
            <a:r>
              <a:rPr sz="700" spc="1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selected recipient</a:t>
            </a:r>
            <a:r>
              <a:rPr sz="700" spc="-1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700" spc="4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may not be altered</a:t>
            </a:r>
            <a:r>
              <a:rPr sz="700" spc="-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3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70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way,</a:t>
            </a:r>
            <a:r>
              <a:rPr sz="700" spc="4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transmitted to,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copied</a:t>
            </a:r>
            <a:r>
              <a:rPr sz="700" spc="-2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distributed,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part</a:t>
            </a:r>
            <a:r>
              <a:rPr sz="700" spc="-1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700" spc="12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1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700" spc="2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whole,</a:t>
            </a:r>
            <a:r>
              <a:rPr sz="700" spc="4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700" spc="3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700" spc="-11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 spc="-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ny</a:t>
            </a:r>
            <a:r>
              <a:rPr sz="700" spc="6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700" spc="-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person</a:t>
            </a:r>
            <a:r>
              <a:rPr sz="700" spc="-37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 to</a:t>
            </a:r>
            <a:r>
              <a:rPr sz="700" spc="3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the media</a:t>
            </a:r>
            <a:r>
              <a:rPr sz="700" spc="3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or</a:t>
            </a:r>
          </a:p>
          <a:p>
            <a:pPr fontAlgn="auto">
              <a:lnSpc>
                <a:spcPts val="823"/>
              </a:lnSpc>
              <a:spcBef>
                <a:spcPts val="52"/>
              </a:spcBef>
              <a:defRPr/>
            </a:pP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reproduced</a:t>
            </a:r>
            <a:r>
              <a:rPr sz="650" spc="-2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650" spc="4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any</a:t>
            </a:r>
            <a:r>
              <a:rPr sz="650" spc="55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3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form,</a:t>
            </a:r>
            <a:r>
              <a:rPr sz="650" spc="-2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8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without</a:t>
            </a:r>
            <a:r>
              <a:rPr sz="650" spc="-1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16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prior</a:t>
            </a:r>
            <a:r>
              <a:rPr sz="650" spc="49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written</a:t>
            </a:r>
            <a:r>
              <a:rPr sz="650" spc="33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50" spc="24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Calibri"/>
                <a:cs typeface="Calibri"/>
              </a:rPr>
              <a:t>consent.</a:t>
            </a:r>
          </a:p>
        </p:txBody>
      </p:sp>
      <p:pic>
        <p:nvPicPr>
          <p:cNvPr id="8210" name="Picture 1">
            <a:extLst>
              <a:ext uri="{FF2B5EF4-FFF2-40B4-BE49-F238E27FC236}">
                <a16:creationId xmlns:a16="http://schemas.microsoft.com/office/drawing/2014/main" id="{064B8A9A-EC54-F48C-F217-CCADF9B3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588"/>
            <a:ext cx="8651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10.0.5"/>
  <p:tag name="AS_OS" val="Unix 6.1.166.0"/>
  <p:tag name="AS_RELEASE_DATE" val="2024.10.14"/>
  <p:tag name="AS_TITLE" val="Aspose.Slides for .NET6"/>
  <p:tag name="AS_VERSION" val="24.10"/>
</p:tagLst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/>
  <dc:creator>root</dc:creator>
  <cp:keywords/>
  <dc:description/>
  <cp:revision>270</cp:revision>
  <cp:lastPrinted>1601-01-01T00:00:00Z</cp:lastPrinted>
  <dcterms:created xsi:type="dcterms:W3CDTF">1601-01-01T00:00:00Z</dcterms:created>
  <dcterms:modified xsi:type="dcterms:W3CDTF">2026-07-09T03:30:27Z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477e47-c5e2-456e-a140-e57b17328ccf_Enabled">
    <vt:lpwstr>true</vt:lpwstr>
  </property>
  <property fmtid="{D5CDD505-2E9C-101B-9397-08002B2CF9AE}" pid="3" name="MSIP_Label_3b477e47-c5e2-456e-a140-e57b17328ccf_SetDate">
    <vt:lpwstr>2026-06-07T14:30:53Z</vt:lpwstr>
  </property>
  <property fmtid="{D5CDD505-2E9C-101B-9397-08002B2CF9AE}" pid="4" name="MSIP_Label_3b477e47-c5e2-456e-a140-e57b17328ccf_Method">
    <vt:lpwstr>Standard</vt:lpwstr>
  </property>
  <property fmtid="{D5CDD505-2E9C-101B-9397-08002B2CF9AE}" pid="5" name="MSIP_Label_3b477e47-c5e2-456e-a140-e57b17328ccf_Name">
    <vt:lpwstr>Test  Label microsoft</vt:lpwstr>
  </property>
  <property fmtid="{D5CDD505-2E9C-101B-9397-08002B2CF9AE}" pid="6" name="MSIP_Label_3b477e47-c5e2-456e-a140-e57b17328ccf_SiteId">
    <vt:lpwstr>0c5db098-310c-4940-b38a-fad919b7166d</vt:lpwstr>
  </property>
  <property fmtid="{D5CDD505-2E9C-101B-9397-08002B2CF9AE}" pid="7" name="MSIP_Label_3b477e47-c5e2-456e-a140-e57b17328ccf_ActionId">
    <vt:lpwstr>0c819de6-f396-463c-a002-0e4192db1e0b</vt:lpwstr>
  </property>
  <property fmtid="{D5CDD505-2E9C-101B-9397-08002B2CF9AE}" pid="8" name="MSIP_Label_3b477e47-c5e2-456e-a140-e57b17328ccf_ContentBits">
    <vt:lpwstr>1</vt:lpwstr>
  </property>
  <property fmtid="{D5CDD505-2E9C-101B-9397-08002B2CF9AE}" pid="9" name="MSIP_Label_3b477e47-c5e2-456e-a140-e57b17328ccf_Tag">
    <vt:lpwstr>10, 3, 0, 2</vt:lpwstr>
  </property>
  <property fmtid="{D5CDD505-2E9C-101B-9397-08002B2CF9AE}" pid="10" name="ClassificationContentMarkingHeaderLocations">
    <vt:lpwstr>Theme Office:3</vt:lpwstr>
  </property>
  <property fmtid="{D5CDD505-2E9C-101B-9397-08002B2CF9AE}" pid="11" name="ClassificationContentMarkingHeaderText">
    <vt:lpwstr>Classified as Internal</vt:lpwstr>
  </property>
</Properties>
</file>